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y="6858000" cx="12192000"/>
  <p:notesSz cx="6858000" cy="9144000"/>
  <p:embeddedFontLst>
    <p:embeddedFont>
      <p:font typeface="Play"/>
      <p:regular r:id="rId20"/>
      <p:bold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2" roundtripDataSignature="AMtx7mji3aMfdXzqQWH8L6QP8A7F7tJkz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Play-regular.fntdata"/><Relationship Id="rId11" Type="http://schemas.openxmlformats.org/officeDocument/2006/relationships/slide" Target="slides/slide7.xml"/><Relationship Id="rId22" Type="http://customschemas.google.com/relationships/presentationmetadata" Target="metadata"/><Relationship Id="rId10" Type="http://schemas.openxmlformats.org/officeDocument/2006/relationships/slide" Target="slides/slide6.xml"/><Relationship Id="rId21" Type="http://schemas.openxmlformats.org/officeDocument/2006/relationships/font" Target="fonts/Play-bold.fntdata"/><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1f503126808_1_18: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7" name="Google Shape;87;g1f503126808_1_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8" name="Google Shape;168;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rPr b="1" lang="en-US"/>
              <a:t>Já que, quanto mais aquele script for utilizado para diferentes processos, cada pequena mudança pode ocasionar em erros para diferentes programas</a:t>
            </a:r>
            <a:endParaRPr b="1"/>
          </a:p>
          <a:p>
            <a:pPr indent="0" lvl="0" marL="0" rtl="0" algn="l">
              <a:spcBef>
                <a:spcPts val="0"/>
              </a:spcBef>
              <a:spcAft>
                <a:spcPts val="0"/>
              </a:spcAft>
              <a:buClr>
                <a:schemeClr val="dk1"/>
              </a:buClr>
              <a:buSzPts val="1100"/>
              <a:buFont typeface="Arial"/>
              <a:buNone/>
            </a:pPr>
            <a:r>
              <a:t/>
            </a:r>
            <a:endParaRPr b="1"/>
          </a:p>
          <a:p>
            <a:pPr indent="0" lvl="0" marL="0" rtl="0" algn="l">
              <a:spcBef>
                <a:spcPts val="0"/>
              </a:spcBef>
              <a:spcAft>
                <a:spcPts val="0"/>
              </a:spcAft>
              <a:buClr>
                <a:schemeClr val="dk1"/>
              </a:buClr>
              <a:buSzPts val="1100"/>
              <a:buFont typeface="Arial"/>
              <a:buNone/>
            </a:pPr>
            <a:r>
              <a:rPr b="1" lang="en-US"/>
              <a:t>A manutenção e teste de uma pipeline escrita em shellscript já nem se fala, para alguém que não é familiarizado, pode causar muitas dificuldades uma vez que não há muita indicação de onde a gente erra, e não podemos escrever testes unitários para ela para verificar o funcionamento das funcionalidades em dado momento</a:t>
            </a:r>
            <a:endParaRPr b="1"/>
          </a:p>
          <a:p>
            <a:pPr indent="0" lvl="0" marL="0" rtl="0" algn="l">
              <a:spcBef>
                <a:spcPts val="0"/>
              </a:spcBef>
              <a:spcAft>
                <a:spcPts val="0"/>
              </a:spcAft>
              <a:buClr>
                <a:schemeClr val="dk1"/>
              </a:buClr>
              <a:buSzPts val="1100"/>
              <a:buFont typeface="Arial"/>
              <a:buNone/>
            </a:pPr>
            <a:r>
              <a:t/>
            </a:r>
            <a:endParaRPr b="1"/>
          </a:p>
          <a:p>
            <a:pPr indent="0" lvl="0" marL="0" rtl="0" algn="l">
              <a:spcBef>
                <a:spcPts val="0"/>
              </a:spcBef>
              <a:spcAft>
                <a:spcPts val="0"/>
              </a:spcAft>
              <a:buClr>
                <a:schemeClr val="dk1"/>
              </a:buClr>
              <a:buSzPts val="1100"/>
              <a:buFont typeface="Arial"/>
              <a:buNone/>
            </a:pPr>
            <a:r>
              <a:rPr b="1" lang="en-US"/>
              <a:t>Há várias outras situações, por exemplo caso um usuário queira fazer algo malicioso, é complexo proteger contra injeção de código e fazer limpeza de strings</a:t>
            </a:r>
            <a:endParaRPr b="1"/>
          </a:p>
          <a:p>
            <a:pPr indent="0" lvl="0" marL="0" rtl="0" algn="l">
              <a:spcBef>
                <a:spcPts val="0"/>
              </a:spcBef>
              <a:spcAft>
                <a:spcPts val="0"/>
              </a:spcAft>
              <a:buNone/>
            </a:pPr>
            <a:r>
              <a:t/>
            </a:r>
            <a:endParaRPr b="1"/>
          </a:p>
        </p:txBody>
      </p:sp>
      <p:sp>
        <p:nvSpPr>
          <p:cNvPr id="169" name="Google Shape;169;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9" name="Google Shape;179;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5" name="Google Shape;185;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Agora que entendemos o que são custom tasks, por que elas são importantes? Bem, a resposta é simples: flexibilidade e extensibilidade. Com custom tasks, não estamos mais limitados apenas às tarefas padrão fornecidas pelo Azure DevOps. Podemos criar nossas próprias tarefas sob medida para atender às necessidades específicas de nossos projetos e equipes.</a:t>
            </a:r>
            <a:endParaRPr/>
          </a:p>
          <a:p>
            <a:pPr indent="0" lvl="0" marL="0" rtl="0" algn="l">
              <a:spcBef>
                <a:spcPts val="0"/>
              </a:spcBef>
              <a:spcAft>
                <a:spcPts val="0"/>
              </a:spcAft>
              <a:buNone/>
            </a:pPr>
            <a:br>
              <a:rPr lang="en-US"/>
            </a:br>
            <a:r>
              <a:rPr b="1" lang="en-US"/>
              <a:t>Flexibilidade:</a:t>
            </a:r>
            <a:r>
              <a:rPr lang="en-US"/>
              <a:t> As custom tasks oferecem uma flexibilidade sem precedentes aos pipelines de build e release. Ao criar nossas próprias tarefas, podemos adaptar os pipelines para atender às necessidades específicas de nossos projetos e equipes. Isso nos permite lidar com casos de uso complexos e exigentes que podem não ser cobertos pelas tarefas padrão do Azure DevOps.</a:t>
            </a:r>
            <a:endParaRPr/>
          </a:p>
          <a:p>
            <a:pPr indent="0" lvl="0" marL="0" rtl="0" algn="l">
              <a:spcBef>
                <a:spcPts val="0"/>
              </a:spcBef>
              <a:spcAft>
                <a:spcPts val="0"/>
              </a:spcAft>
              <a:buNone/>
            </a:pPr>
            <a:r>
              <a:rPr b="1" lang="en-US"/>
              <a:t>Automatização de Processos Específicos:</a:t>
            </a:r>
            <a:r>
              <a:rPr lang="en-US"/>
              <a:t> Cada equipe de desenvolvimento possui seu próprio conjunto exclusivo de processos e requisitos. As custom tasks nos permitem automatizar esses processos específicos de forma precisa e eficiente. Seja compilando, testando, empacotando ou implantando aplicativos, as custom tasks podem ser ajustadas para se encaixarem perfeitamente em nosso fluxo de trabalho.</a:t>
            </a:r>
            <a:endParaRPr/>
          </a:p>
          <a:p>
            <a:pPr indent="0" lvl="0" marL="0" rtl="0" algn="l">
              <a:spcBef>
                <a:spcPts val="0"/>
              </a:spcBef>
              <a:spcAft>
                <a:spcPts val="0"/>
              </a:spcAft>
              <a:buNone/>
            </a:pPr>
            <a:r>
              <a:rPr b="1" lang="en-US"/>
              <a:t>Integração com Ferramentas Externas:</a:t>
            </a:r>
            <a:r>
              <a:rPr lang="en-US"/>
              <a:t> Muitas vezes, nossos projetos dependem de ferramentas e serviços externos que não estão diretamente integrados ao Azure DevOps. Com custom tasks, podemos preencher essa lacuna integrando facilmente essas ferramentas aos nossos pipelines. Seja executando scripts personalizados, chamando APIs externas ou interagindo com sistemas legados, as custom tasks fornecem uma maneira conveniente de estender as funcionalidades do Azure DevOps.</a:t>
            </a:r>
            <a:endParaRPr/>
          </a:p>
          <a:p>
            <a:pPr indent="0" lvl="0" marL="0" rtl="0" algn="l">
              <a:spcBef>
                <a:spcPts val="0"/>
              </a:spcBef>
              <a:spcAft>
                <a:spcPts val="0"/>
              </a:spcAft>
              <a:buNone/>
            </a:pPr>
            <a:r>
              <a:rPr b="1" lang="en-US"/>
              <a:t>Reutilização e Compartilhamento:</a:t>
            </a:r>
            <a:r>
              <a:rPr lang="en-US"/>
              <a:t> Uma vez criadas, as custom tasks podem ser reutilizadas em vários projetos e equipes. Isso promove a consistência e a padronização em toda a organização, economizando tempo e esforço. Além disso, as custom tasks podem ser compartilhadas publicamente no Azure DevOps Marketplace, permitindo que outras equipes se beneficiem de nosso trabalho e contribuam com suas próprias tarefas personalizadas.</a:t>
            </a:r>
            <a:endParaRPr/>
          </a:p>
          <a:p>
            <a:pPr indent="0" lvl="0" marL="0" rtl="0" algn="l">
              <a:spcBef>
                <a:spcPts val="0"/>
              </a:spcBef>
              <a:spcAft>
                <a:spcPts val="0"/>
              </a:spcAft>
              <a:buNone/>
            </a:pPr>
            <a:r>
              <a:rPr b="1" lang="en-US"/>
              <a:t>Aprimoramento da Colaboração e da Produtividade:</a:t>
            </a:r>
            <a:r>
              <a:rPr lang="en-US"/>
              <a:t> Ao permitir que as equipes personalizem seus próprios pipelines, as custom tasks promovem um maior senso de propriedade e autonomia. Isso estimula a colaboração e a inovação, pois as equipes podem experimentar e iterar rapidamente em suas próprias soluções. Além disso, ao automatizar tarefas repetitivas e tediosas, as custom tasks liberam tempo e recursos que podem ser direcionados para atividades mais significativas e de alto valor agregado.</a:t>
            </a:r>
            <a:endParaRPr/>
          </a:p>
          <a:p>
            <a:pPr indent="0" lvl="0" marL="0" rtl="0" algn="l">
              <a:spcBef>
                <a:spcPts val="0"/>
              </a:spcBef>
              <a:spcAft>
                <a:spcPts val="0"/>
              </a:spcAft>
              <a:buNone/>
            </a:pPr>
            <a:r>
              <a:rPr lang="en-US"/>
              <a:t>r reutilizadas em vários projetos e equipes. Isso promove a consistência e a padronização em toda a organização, economizando tempo e esforço. Além disso, as custom tasks podem ser compartilhadas publicamente no Azure DevOps Marketplace, permitindo que outras equipes se beneficiem de nosso trabalho e contribuam com suas próprias tarefas personalizadas.</a:t>
            </a:r>
            <a:endParaRPr/>
          </a:p>
        </p:txBody>
      </p:sp>
      <p:sp>
        <p:nvSpPr>
          <p:cNvPr id="186" name="Google Shape;186;p1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sz="1200"/>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1" name="Google Shape;221;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7" name="Google Shape;227;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g1f503126808_1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4" name="Google Shape;234;g1f503126808_1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US"/>
              <a:t>Falando um pouco sobre mim!</a:t>
            </a:r>
            <a:endParaRPr/>
          </a:p>
          <a:p>
            <a:pPr indent="0" lvl="0" marL="0" rtl="0" algn="l">
              <a:spcBef>
                <a:spcPts val="0"/>
              </a:spcBef>
              <a:spcAft>
                <a:spcPts val="0"/>
              </a:spcAft>
              <a:buClr>
                <a:schemeClr val="dk1"/>
              </a:buClr>
              <a:buSzPts val="1100"/>
              <a:buFont typeface="Arial"/>
              <a:buNone/>
            </a:pPr>
            <a:r>
              <a:rPr lang="en-US"/>
              <a:t>Sou formado em jogos digitais pela UNP e Atualmente sou mestrando em tecnologia da informação na UFRN, </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US"/>
              <a:t>Trabalhei em diversas empresas, como as que estão aí, desde desenvolvedor de jogos na massive work studio, trabalhei em startups no brasil e no exterior como desenvolvedor full stack e lidei com grandes empresas, bases de código e infraestrutura como a vivo e a Stefanini</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US"/>
              <a:t>Tenho interesse e atuo com C#, Typescript e outras linguagens nos ambitos de desenvolvimento de software, devops e arquitetura</a:t>
            </a:r>
            <a:endParaRPr/>
          </a:p>
          <a:p>
            <a:pPr indent="0" lvl="0" marL="0" rtl="0" algn="l">
              <a:spcBef>
                <a:spcPts val="0"/>
              </a:spcBef>
              <a:spcAft>
                <a:spcPts val="0"/>
              </a:spcAft>
              <a:buNone/>
            </a:pPr>
            <a:r>
              <a:t/>
            </a:r>
            <a:endParaRPr/>
          </a:p>
        </p:txBody>
      </p:sp>
      <p:sp>
        <p:nvSpPr>
          <p:cNvPr id="103" name="Google Shape;103;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7" name="Google Shape;117;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rPr lang="en-US"/>
              <a:t>Mas oque são custom tasks no azure devops, são apenas tasks similares às tasks que já temos, só que desenvolvidas por nós mesmos e voltadas para o contexto de nosso projeto.</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US"/>
              <a:t>E vamos ver aqui ao longo da apresentação, quais as vantagens de utilizar e incluir elas no desenvolvimento de seus processos e pipelines, assim como vantagens em relação ao desenvolvimento utilizando apenas yaml, shellscript e evitar as limitações de somente utilizar as tasks que o azure já disponibiliza</a:t>
            </a:r>
            <a:endParaRPr/>
          </a:p>
          <a:p>
            <a:pPr indent="0" lvl="0" marL="0" rtl="0" algn="l">
              <a:spcBef>
                <a:spcPts val="0"/>
              </a:spcBef>
              <a:spcAft>
                <a:spcPts val="0"/>
              </a:spcAft>
              <a:buNone/>
            </a:pPr>
            <a:r>
              <a:t/>
            </a:r>
            <a:endParaRPr/>
          </a:p>
        </p:txBody>
      </p:sp>
      <p:sp>
        <p:nvSpPr>
          <p:cNvPr id="118" name="Google Shape;118;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sz="1200"/>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rPr lang="en-US"/>
              <a:t>Estamos todos acostumados a lidar com pipelines neste formato, né, aqui uma pipeline simples utilizando script para fazer a instalação e build de um projeto</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US"/>
              <a:t>Mas conforme o tamanho ou a complexidade do projeto aumenta, podemos ver que precisamos de uma abordagem melhor, pois, sem syntax highlighting, sem testes unitários e sem uma organização de arquivos, podemos supor que, conforme o projeto fica mais complexo ou maior, precisamos de uma nova abordagem para simplificar e ter melhor controle da nossa pipeline</a:t>
            </a:r>
            <a:endParaRPr/>
          </a:p>
          <a:p>
            <a:pPr indent="0" lvl="0" marL="0" rtl="0" algn="l">
              <a:spcBef>
                <a:spcPts val="0"/>
              </a:spcBef>
              <a:spcAft>
                <a:spcPts val="0"/>
              </a:spcAft>
              <a:buNone/>
            </a:pPr>
            <a:r>
              <a:t/>
            </a:r>
            <a:endParaRPr/>
          </a:p>
        </p:txBody>
      </p:sp>
      <p:sp>
        <p:nvSpPr>
          <p:cNvPr id="126" name="Google Shape;126;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rPr lang="en-US"/>
              <a:t>Estamos todos acostumados a lidar com pipelines neste formato, né, aqui uma pipeline simples utilizando script para fazer a instalação e build de um projeto</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US"/>
              <a:t>Mas conforme o tamanho ou a complexidade do projeto aumenta, podemos ver que precisamos de uma abordagem melhor, pois, sem syntax highlighting, sem testes unitários e sem uma organização de arquivos, podemos supor que, conforme o projeto fica mais complexo ou maior, precisamos de uma nova abordagem para simplificar e ter melhor controle da nossa pipeline</a:t>
            </a:r>
            <a:endParaRPr/>
          </a:p>
          <a:p>
            <a:pPr indent="0" lvl="0" marL="0" rtl="0" algn="l">
              <a:spcBef>
                <a:spcPts val="0"/>
              </a:spcBef>
              <a:spcAft>
                <a:spcPts val="0"/>
              </a:spcAft>
              <a:buNone/>
            </a:pPr>
            <a:r>
              <a:t/>
            </a:r>
            <a:endParaRPr/>
          </a:p>
        </p:txBody>
      </p:sp>
      <p:sp>
        <p:nvSpPr>
          <p:cNvPr id="132" name="Google Shape;132;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rPr lang="en-US"/>
              <a:t>Estamos todos acostumados a lidar com pipelines neste formato, né, aqui uma pipeline simples utilizando script para fazer a instalação e build de um projeto</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US"/>
              <a:t>Mas conforme o tamanho ou a complexidade do projeto aumenta, podemos ver que precisamos de uma abordagem melhor, pois, sem syntax highlighting, sem testes unitários e sem uma organização de arquivos, podemos supor que, conforme o projeto fica mais complexo ou maior, precisamos de uma nova abordagem para simplificar e ter melhor controle da nossa pipeline</a:t>
            </a:r>
            <a:endParaRPr/>
          </a:p>
          <a:p>
            <a:pPr indent="0" lvl="0" marL="0" rtl="0" algn="l">
              <a:spcBef>
                <a:spcPts val="0"/>
              </a:spcBef>
              <a:spcAft>
                <a:spcPts val="0"/>
              </a:spcAft>
              <a:buNone/>
            </a:pPr>
            <a:r>
              <a:t/>
            </a:r>
            <a:endParaRPr/>
          </a:p>
        </p:txBody>
      </p:sp>
      <p:sp>
        <p:nvSpPr>
          <p:cNvPr id="138" name="Google Shape;138;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Então, o que acontece, quando chegamos a esse ponto, é que deixamos de atuar como engenheiros de devops e acabamos nos tornando programadores de yaml shellscript</a:t>
            </a:r>
            <a:endParaRPr/>
          </a:p>
        </p:txBody>
      </p:sp>
      <p:sp>
        <p:nvSpPr>
          <p:cNvPr id="144" name="Google Shape;144;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US"/>
              <a:t>Então, vamos fazer um exercício, agora que todos aqui são recém-contratados desenvolvedores yaml shellscript, vamos criar uma simples pipeline que faça uma pequena mudança em um arquivo html e faça uma requisição http para fazer o upload desse arquivo</a:t>
            </a:r>
            <a:endParaRPr/>
          </a:p>
          <a:p>
            <a:pPr indent="0" lvl="0" marL="0" rtl="0" algn="l">
              <a:spcBef>
                <a:spcPts val="0"/>
              </a:spcBef>
              <a:spcAft>
                <a:spcPts val="0"/>
              </a:spcAft>
              <a:buNone/>
            </a:pPr>
            <a:r>
              <a:t/>
            </a:r>
            <a:endParaRPr/>
          </a:p>
        </p:txBody>
      </p:sp>
      <p:sp>
        <p:nvSpPr>
          <p:cNvPr id="150" name="Google Shape;150;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Então, podemos imaginar algo assim, mas logo podemos ver algumas dificuldades em trabalhar desta forma, podemos remover um ponto e vírgula e causar um erro que não conseguiremos corrigir até verificar mais profundamente, também podemos ter problemas relacionados ao acoplamento.</a:t>
            </a:r>
            <a:endParaRPr/>
          </a:p>
        </p:txBody>
      </p:sp>
      <p:sp>
        <p:nvSpPr>
          <p:cNvPr id="162" name="Google Shape;162;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de título" type="title">
  <p:cSld name="TITLE">
    <p:spTree>
      <p:nvGrpSpPr>
        <p:cNvPr id="16" name="Shape 16"/>
        <p:cNvGrpSpPr/>
        <p:nvPr/>
      </p:nvGrpSpPr>
      <p:grpSpPr>
        <a:xfrm>
          <a:off x="0" y="0"/>
          <a:ext cx="0" cy="0"/>
          <a:chOff x="0" y="0"/>
          <a:chExt cx="0" cy="0"/>
        </a:xfrm>
      </p:grpSpPr>
      <p:sp>
        <p:nvSpPr>
          <p:cNvPr id="17" name="Google Shape;17;p17"/>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 name="Google Shape;18;p17"/>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9" name="Google Shape;19;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l" type="vertTx">
  <p:cSld name="VERTICAL_TEXT">
    <p:spTree>
      <p:nvGrpSpPr>
        <p:cNvPr id="73" name="Shape 73"/>
        <p:cNvGrpSpPr/>
        <p:nvPr/>
      </p:nvGrpSpPr>
      <p:grpSpPr>
        <a:xfrm>
          <a:off x="0" y="0"/>
          <a:ext cx="0" cy="0"/>
          <a:chOff x="0" y="0"/>
          <a:chExt cx="0" cy="0"/>
        </a:xfrm>
      </p:grpSpPr>
      <p:sp>
        <p:nvSpPr>
          <p:cNvPr id="74" name="Google Shape;74;p2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5" name="Google Shape;75;p26"/>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6" name="Google Shape;76;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is" type="vertTitleAndTx">
  <p:cSld name="VERTICAL_TITLE_AND_VERTICAL_TEXT">
    <p:spTree>
      <p:nvGrpSpPr>
        <p:cNvPr id="79" name="Shape 79"/>
        <p:cNvGrpSpPr/>
        <p:nvPr/>
      </p:nvGrpSpPr>
      <p:grpSpPr>
        <a:xfrm>
          <a:off x="0" y="0"/>
          <a:ext cx="0" cy="0"/>
          <a:chOff x="0" y="0"/>
          <a:chExt cx="0" cy="0"/>
        </a:xfrm>
      </p:grpSpPr>
      <p:sp>
        <p:nvSpPr>
          <p:cNvPr id="80" name="Google Shape;80;p27"/>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1" name="Google Shape;81;p27"/>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2" name="Google Shape;82;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conteúdo" type="obj">
  <p:cSld name="OBJECT">
    <p:spTree>
      <p:nvGrpSpPr>
        <p:cNvPr id="22" name="Shape 22"/>
        <p:cNvGrpSpPr/>
        <p:nvPr/>
      </p:nvGrpSpPr>
      <p:grpSpPr>
        <a:xfrm>
          <a:off x="0" y="0"/>
          <a:ext cx="0" cy="0"/>
          <a:chOff x="0" y="0"/>
          <a:chExt cx="0" cy="0"/>
        </a:xfrm>
      </p:grpSpPr>
      <p:sp>
        <p:nvSpPr>
          <p:cNvPr id="23" name="Google Shape;23;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1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5" name="Google Shape;25;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beçalho da Seção" type="secHead">
  <p:cSld name="SECTION_HEADER">
    <p:spTree>
      <p:nvGrpSpPr>
        <p:cNvPr id="28" name="Shape 28"/>
        <p:cNvGrpSpPr/>
        <p:nvPr/>
      </p:nvGrpSpPr>
      <p:grpSpPr>
        <a:xfrm>
          <a:off x="0" y="0"/>
          <a:ext cx="0" cy="0"/>
          <a:chOff x="0" y="0"/>
          <a:chExt cx="0" cy="0"/>
        </a:xfrm>
      </p:grpSpPr>
      <p:sp>
        <p:nvSpPr>
          <p:cNvPr id="29" name="Google Shape;29;p19"/>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0" name="Google Shape;30;p19"/>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757575"/>
              </a:buClr>
              <a:buSzPts val="2400"/>
              <a:buNone/>
              <a:defRPr sz="2400">
                <a:solidFill>
                  <a:srgbClr val="757575"/>
                </a:solidFill>
              </a:defRPr>
            </a:lvl1pPr>
            <a:lvl2pPr indent="-228600" lvl="1" marL="914400" algn="l">
              <a:lnSpc>
                <a:spcPct val="90000"/>
              </a:lnSpc>
              <a:spcBef>
                <a:spcPts val="500"/>
              </a:spcBef>
              <a:spcAft>
                <a:spcPts val="0"/>
              </a:spcAft>
              <a:buClr>
                <a:srgbClr val="757575"/>
              </a:buClr>
              <a:buSzPts val="2000"/>
              <a:buNone/>
              <a:defRPr sz="2000">
                <a:solidFill>
                  <a:srgbClr val="757575"/>
                </a:solidFill>
              </a:defRPr>
            </a:lvl2pPr>
            <a:lvl3pPr indent="-228600" lvl="2" marL="1371600" algn="l">
              <a:lnSpc>
                <a:spcPct val="90000"/>
              </a:lnSpc>
              <a:spcBef>
                <a:spcPts val="500"/>
              </a:spcBef>
              <a:spcAft>
                <a:spcPts val="0"/>
              </a:spcAft>
              <a:buClr>
                <a:srgbClr val="757575"/>
              </a:buClr>
              <a:buSzPts val="1800"/>
              <a:buNone/>
              <a:defRPr sz="1800">
                <a:solidFill>
                  <a:srgbClr val="757575"/>
                </a:solidFill>
              </a:defRPr>
            </a:lvl3pPr>
            <a:lvl4pPr indent="-228600" lvl="3" marL="1828800" algn="l">
              <a:lnSpc>
                <a:spcPct val="90000"/>
              </a:lnSpc>
              <a:spcBef>
                <a:spcPts val="500"/>
              </a:spcBef>
              <a:spcAft>
                <a:spcPts val="0"/>
              </a:spcAft>
              <a:buClr>
                <a:srgbClr val="757575"/>
              </a:buClr>
              <a:buSzPts val="1600"/>
              <a:buNone/>
              <a:defRPr sz="1600">
                <a:solidFill>
                  <a:srgbClr val="757575"/>
                </a:solidFill>
              </a:defRPr>
            </a:lvl4pPr>
            <a:lvl5pPr indent="-228600" lvl="4" marL="2286000" algn="l">
              <a:lnSpc>
                <a:spcPct val="90000"/>
              </a:lnSpc>
              <a:spcBef>
                <a:spcPts val="500"/>
              </a:spcBef>
              <a:spcAft>
                <a:spcPts val="0"/>
              </a:spcAft>
              <a:buClr>
                <a:srgbClr val="757575"/>
              </a:buClr>
              <a:buSzPts val="1600"/>
              <a:buNone/>
              <a:defRPr sz="1600">
                <a:solidFill>
                  <a:srgbClr val="757575"/>
                </a:solidFill>
              </a:defRPr>
            </a:lvl5pPr>
            <a:lvl6pPr indent="-228600" lvl="5" marL="2743200" algn="l">
              <a:lnSpc>
                <a:spcPct val="90000"/>
              </a:lnSpc>
              <a:spcBef>
                <a:spcPts val="500"/>
              </a:spcBef>
              <a:spcAft>
                <a:spcPts val="0"/>
              </a:spcAft>
              <a:buClr>
                <a:srgbClr val="757575"/>
              </a:buClr>
              <a:buSzPts val="1600"/>
              <a:buNone/>
              <a:defRPr sz="1600">
                <a:solidFill>
                  <a:srgbClr val="757575"/>
                </a:solidFill>
              </a:defRPr>
            </a:lvl6pPr>
            <a:lvl7pPr indent="-228600" lvl="6" marL="3200400" algn="l">
              <a:lnSpc>
                <a:spcPct val="90000"/>
              </a:lnSpc>
              <a:spcBef>
                <a:spcPts val="500"/>
              </a:spcBef>
              <a:spcAft>
                <a:spcPts val="0"/>
              </a:spcAft>
              <a:buClr>
                <a:srgbClr val="757575"/>
              </a:buClr>
              <a:buSzPts val="1600"/>
              <a:buNone/>
              <a:defRPr sz="1600">
                <a:solidFill>
                  <a:srgbClr val="757575"/>
                </a:solidFill>
              </a:defRPr>
            </a:lvl7pPr>
            <a:lvl8pPr indent="-228600" lvl="7" marL="3657600" algn="l">
              <a:lnSpc>
                <a:spcPct val="90000"/>
              </a:lnSpc>
              <a:spcBef>
                <a:spcPts val="500"/>
              </a:spcBef>
              <a:spcAft>
                <a:spcPts val="0"/>
              </a:spcAft>
              <a:buClr>
                <a:srgbClr val="757575"/>
              </a:buClr>
              <a:buSzPts val="1600"/>
              <a:buNone/>
              <a:defRPr sz="1600">
                <a:solidFill>
                  <a:srgbClr val="757575"/>
                </a:solidFill>
              </a:defRPr>
            </a:lvl8pPr>
            <a:lvl9pPr indent="-228600" lvl="8" marL="4114800" algn="l">
              <a:lnSpc>
                <a:spcPct val="90000"/>
              </a:lnSpc>
              <a:spcBef>
                <a:spcPts val="500"/>
              </a:spcBef>
              <a:spcAft>
                <a:spcPts val="0"/>
              </a:spcAft>
              <a:buClr>
                <a:srgbClr val="757575"/>
              </a:buClr>
              <a:buSzPts val="1600"/>
              <a:buNone/>
              <a:defRPr sz="1600">
                <a:solidFill>
                  <a:srgbClr val="757575"/>
                </a:solidFill>
              </a:defRPr>
            </a:lvl9pPr>
          </a:lstStyle>
          <a:p/>
        </p:txBody>
      </p:sp>
      <p:sp>
        <p:nvSpPr>
          <p:cNvPr id="31" name="Google Shape;31;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as Partes de Conteúdo" type="twoObj">
  <p:cSld name="TWO_OBJECTS">
    <p:spTree>
      <p:nvGrpSpPr>
        <p:cNvPr id="34" name="Shape 34"/>
        <p:cNvGrpSpPr/>
        <p:nvPr/>
      </p:nvGrpSpPr>
      <p:grpSpPr>
        <a:xfrm>
          <a:off x="0" y="0"/>
          <a:ext cx="0" cy="0"/>
          <a:chOff x="0" y="0"/>
          <a:chExt cx="0" cy="0"/>
        </a:xfrm>
      </p:grpSpPr>
      <p:sp>
        <p:nvSpPr>
          <p:cNvPr id="35" name="Google Shape;35;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6" name="Google Shape;36;p20"/>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20"/>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8" name="Google Shape;38;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ção" type="twoTxTwoObj">
  <p:cSld name="TWO_OBJECTS_WITH_TEXT">
    <p:spTree>
      <p:nvGrpSpPr>
        <p:cNvPr id="41" name="Shape 41"/>
        <p:cNvGrpSpPr/>
        <p:nvPr/>
      </p:nvGrpSpPr>
      <p:grpSpPr>
        <a:xfrm>
          <a:off x="0" y="0"/>
          <a:ext cx="0" cy="0"/>
          <a:chOff x="0" y="0"/>
          <a:chExt cx="0" cy="0"/>
        </a:xfrm>
      </p:grpSpPr>
      <p:sp>
        <p:nvSpPr>
          <p:cNvPr id="42" name="Google Shape;42;p21"/>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3" name="Google Shape;43;p21"/>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4" name="Google Shape;44;p21"/>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5" name="Google Shape;45;p21"/>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6" name="Google Shape;46;p21"/>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7" name="Google Shape;47;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mente título" type="titleOnly">
  <p:cSld name="TITLE_ONLY">
    <p:spTree>
      <p:nvGrpSpPr>
        <p:cNvPr id="50" name="Shape 50"/>
        <p:cNvGrpSpPr/>
        <p:nvPr/>
      </p:nvGrpSpPr>
      <p:grpSpPr>
        <a:xfrm>
          <a:off x="0" y="0"/>
          <a:ext cx="0" cy="0"/>
          <a:chOff x="0" y="0"/>
          <a:chExt cx="0" cy="0"/>
        </a:xfrm>
      </p:grpSpPr>
      <p:sp>
        <p:nvSpPr>
          <p:cNvPr id="51" name="Google Shape;51;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2" name="Google Shape;52;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m branco" type="blank">
  <p:cSld name="BLANK">
    <p:spTree>
      <p:nvGrpSpPr>
        <p:cNvPr id="55" name="Shape 55"/>
        <p:cNvGrpSpPr/>
        <p:nvPr/>
      </p:nvGrpSpPr>
      <p:grpSpPr>
        <a:xfrm>
          <a:off x="0" y="0"/>
          <a:ext cx="0" cy="0"/>
          <a:chOff x="0" y="0"/>
          <a:chExt cx="0" cy="0"/>
        </a:xfrm>
      </p:grpSpPr>
      <p:sp>
        <p:nvSpPr>
          <p:cNvPr id="56" name="Google Shape;56;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údo com Legenda" type="objTx">
  <p:cSld name="OBJECT_WITH_CAPTION_TEXT">
    <p:spTree>
      <p:nvGrpSpPr>
        <p:cNvPr id="59" name="Shape 59"/>
        <p:cNvGrpSpPr/>
        <p:nvPr/>
      </p:nvGrpSpPr>
      <p:grpSpPr>
        <a:xfrm>
          <a:off x="0" y="0"/>
          <a:ext cx="0" cy="0"/>
          <a:chOff x="0" y="0"/>
          <a:chExt cx="0" cy="0"/>
        </a:xfrm>
      </p:grpSpPr>
      <p:sp>
        <p:nvSpPr>
          <p:cNvPr id="60" name="Google Shape;60;p24"/>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1" name="Google Shape;61;p24"/>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2" name="Google Shape;62;p24"/>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3" name="Google Shape;63;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m com Legenda" type="picTx">
  <p:cSld name="PICTURE_WITH_CAPTION_TEXT">
    <p:spTree>
      <p:nvGrpSpPr>
        <p:cNvPr id="66" name="Shape 66"/>
        <p:cNvGrpSpPr/>
        <p:nvPr/>
      </p:nvGrpSpPr>
      <p:grpSpPr>
        <a:xfrm>
          <a:off x="0" y="0"/>
          <a:ext cx="0" cy="0"/>
          <a:chOff x="0" y="0"/>
          <a:chExt cx="0" cy="0"/>
        </a:xfrm>
      </p:grpSpPr>
      <p:sp>
        <p:nvSpPr>
          <p:cNvPr id="67" name="Google Shape;67;p2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8" name="Google Shape;68;p25"/>
          <p:cNvSpPr/>
          <p:nvPr>
            <p:ph idx="2" type="pic"/>
          </p:nvPr>
        </p:nvSpPr>
        <p:spPr>
          <a:xfrm>
            <a:off x="5183188" y="987425"/>
            <a:ext cx="6172200" cy="4873625"/>
          </a:xfrm>
          <a:prstGeom prst="rect">
            <a:avLst/>
          </a:prstGeom>
          <a:noFill/>
          <a:ln>
            <a:noFill/>
          </a:ln>
        </p:spPr>
      </p:sp>
      <p:sp>
        <p:nvSpPr>
          <p:cNvPr id="69" name="Google Shape;69;p25"/>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0" name="Google Shape;70;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6"/>
          <p:cNvSpPr/>
          <p:nvPr/>
        </p:nvSpPr>
        <p:spPr>
          <a:xfrm>
            <a:off x="0" y="0"/>
            <a:ext cx="12192000" cy="6858000"/>
          </a:xfrm>
          <a:prstGeom prst="rect">
            <a:avLst/>
          </a:prstGeom>
          <a:gradFill>
            <a:gsLst>
              <a:gs pos="0">
                <a:schemeClr val="accent1"/>
              </a:gs>
              <a:gs pos="100000">
                <a:schemeClr val="accent2"/>
              </a:gs>
            </a:gsLst>
            <a:lin ang="2700006"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sp>
        <p:nvSpPr>
          <p:cNvPr id="11" name="Google Shape;11;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4400"/>
              <a:buFont typeface="Play"/>
              <a:buNone/>
              <a:defRPr b="0" i="0" sz="4400" u="none" cap="none" strike="noStrike">
                <a:solidFill>
                  <a:schemeClr val="lt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2" name="Google Shape;12;p1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
        <p:nvSpPr>
          <p:cNvPr id="13" name="Google Shape;13;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5" name="Google Shape;15;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757575"/>
                </a:solidFill>
                <a:latin typeface="Arial"/>
                <a:ea typeface="Arial"/>
                <a:cs typeface="Arial"/>
                <a:sym typeface="Arial"/>
              </a:defRPr>
            </a:lvl1pPr>
            <a:lvl2pPr indent="0" lvl="1" marL="0" marR="0" rtl="0" algn="r">
              <a:spcBef>
                <a:spcPts val="0"/>
              </a:spcBef>
              <a:buNone/>
              <a:defRPr b="0" i="0" sz="1200" u="none" cap="none" strike="noStrike">
                <a:solidFill>
                  <a:srgbClr val="757575"/>
                </a:solidFill>
                <a:latin typeface="Arial"/>
                <a:ea typeface="Arial"/>
                <a:cs typeface="Arial"/>
                <a:sym typeface="Arial"/>
              </a:defRPr>
            </a:lvl2pPr>
            <a:lvl3pPr indent="0" lvl="2" marL="0" marR="0" rtl="0" algn="r">
              <a:spcBef>
                <a:spcPts val="0"/>
              </a:spcBef>
              <a:buNone/>
              <a:defRPr b="0" i="0" sz="1200" u="none" cap="none" strike="noStrike">
                <a:solidFill>
                  <a:srgbClr val="757575"/>
                </a:solidFill>
                <a:latin typeface="Arial"/>
                <a:ea typeface="Arial"/>
                <a:cs typeface="Arial"/>
                <a:sym typeface="Arial"/>
              </a:defRPr>
            </a:lvl3pPr>
            <a:lvl4pPr indent="0" lvl="3" marL="0" marR="0" rtl="0" algn="r">
              <a:spcBef>
                <a:spcPts val="0"/>
              </a:spcBef>
              <a:buNone/>
              <a:defRPr b="0" i="0" sz="1200" u="none" cap="none" strike="noStrike">
                <a:solidFill>
                  <a:srgbClr val="757575"/>
                </a:solidFill>
                <a:latin typeface="Arial"/>
                <a:ea typeface="Arial"/>
                <a:cs typeface="Arial"/>
                <a:sym typeface="Arial"/>
              </a:defRPr>
            </a:lvl4pPr>
            <a:lvl5pPr indent="0" lvl="4" marL="0" marR="0" rtl="0" algn="r">
              <a:spcBef>
                <a:spcPts val="0"/>
              </a:spcBef>
              <a:buNone/>
              <a:defRPr b="0" i="0" sz="1200" u="none" cap="none" strike="noStrike">
                <a:solidFill>
                  <a:srgbClr val="757575"/>
                </a:solidFill>
                <a:latin typeface="Arial"/>
                <a:ea typeface="Arial"/>
                <a:cs typeface="Arial"/>
                <a:sym typeface="Arial"/>
              </a:defRPr>
            </a:lvl5pPr>
            <a:lvl6pPr indent="0" lvl="5" marL="0" marR="0" rtl="0" algn="r">
              <a:spcBef>
                <a:spcPts val="0"/>
              </a:spcBef>
              <a:buNone/>
              <a:defRPr b="0" i="0" sz="1200" u="none" cap="none" strike="noStrike">
                <a:solidFill>
                  <a:srgbClr val="757575"/>
                </a:solidFill>
                <a:latin typeface="Arial"/>
                <a:ea typeface="Arial"/>
                <a:cs typeface="Arial"/>
                <a:sym typeface="Arial"/>
              </a:defRPr>
            </a:lvl6pPr>
            <a:lvl7pPr indent="0" lvl="6" marL="0" marR="0" rtl="0" algn="r">
              <a:spcBef>
                <a:spcPts val="0"/>
              </a:spcBef>
              <a:buNone/>
              <a:defRPr b="0" i="0" sz="1200" u="none" cap="none" strike="noStrike">
                <a:solidFill>
                  <a:srgbClr val="757575"/>
                </a:solidFill>
                <a:latin typeface="Arial"/>
                <a:ea typeface="Arial"/>
                <a:cs typeface="Arial"/>
                <a:sym typeface="Arial"/>
              </a:defRPr>
            </a:lvl7pPr>
            <a:lvl8pPr indent="0" lvl="7" marL="0" marR="0" rtl="0" algn="r">
              <a:spcBef>
                <a:spcPts val="0"/>
              </a:spcBef>
              <a:buNone/>
              <a:defRPr b="0" i="0" sz="1200" u="none" cap="none" strike="noStrike">
                <a:solidFill>
                  <a:srgbClr val="757575"/>
                </a:solidFill>
                <a:latin typeface="Arial"/>
                <a:ea typeface="Arial"/>
                <a:cs typeface="Arial"/>
                <a:sym typeface="Arial"/>
              </a:defRPr>
            </a:lvl8pPr>
            <a:lvl9pPr indent="0" lvl="8" marL="0" marR="0" rtl="0" algn="r">
              <a:spcBef>
                <a:spcPts val="0"/>
              </a:spcBef>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8.png"/><Relationship Id="rId4" Type="http://schemas.openxmlformats.org/officeDocument/2006/relationships/image" Target="../media/image8.png"/><Relationship Id="rId5" Type="http://schemas.openxmlformats.org/officeDocument/2006/relationships/image" Target="../media/image2.png"/><Relationship Id="rId6" Type="http://schemas.openxmlformats.org/officeDocument/2006/relationships/image" Target="../media/image14.png"/><Relationship Id="rId7" Type="http://schemas.openxmlformats.org/officeDocument/2006/relationships/image" Target="../media/image1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0.png"/><Relationship Id="rId4" Type="http://schemas.openxmlformats.org/officeDocument/2006/relationships/image" Target="../media/image5.jpg"/><Relationship Id="rId5" Type="http://schemas.openxmlformats.org/officeDocument/2006/relationships/image" Target="../media/image11.jpg"/><Relationship Id="rId6" Type="http://schemas.openxmlformats.org/officeDocument/2006/relationships/image" Target="../media/image6.png"/><Relationship Id="rId7" Type="http://schemas.openxmlformats.org/officeDocument/2006/relationships/image" Target="../media/image1.jpg"/><Relationship Id="rId8"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9.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8" name="Shape 88"/>
        <p:cNvGrpSpPr/>
        <p:nvPr/>
      </p:nvGrpSpPr>
      <p:grpSpPr>
        <a:xfrm>
          <a:off x="0" y="0"/>
          <a:ext cx="0" cy="0"/>
          <a:chOff x="0" y="0"/>
          <a:chExt cx="0" cy="0"/>
        </a:xfrm>
      </p:grpSpPr>
      <p:sp>
        <p:nvSpPr>
          <p:cNvPr id="89" name="Google Shape;89;g1f503126808_1_18"/>
          <p:cNvSpPr/>
          <p:nvPr/>
        </p:nvSpPr>
        <p:spPr>
          <a:xfrm>
            <a:off x="0" y="0"/>
            <a:ext cx="12192000" cy="6858000"/>
          </a:xfrm>
          <a:prstGeom prst="rect">
            <a:avLst/>
          </a:prstGeom>
          <a:gradFill>
            <a:gsLst>
              <a:gs pos="0">
                <a:schemeClr val="accent1"/>
              </a:gs>
              <a:gs pos="100000">
                <a:schemeClr val="accent2"/>
              </a:gs>
            </a:gsLst>
            <a:lin ang="8100019"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rial"/>
              <a:ea typeface="Arial"/>
              <a:cs typeface="Arial"/>
              <a:sym typeface="Arial"/>
            </a:endParaRPr>
          </a:p>
        </p:txBody>
      </p:sp>
      <p:sp>
        <p:nvSpPr>
          <p:cNvPr id="90" name="Google Shape;90;g1f503126808_1_18"/>
          <p:cNvSpPr txBox="1"/>
          <p:nvPr>
            <p:ph type="ctrTitle"/>
          </p:nvPr>
        </p:nvSpPr>
        <p:spPr>
          <a:xfrm>
            <a:off x="3880430" y="583345"/>
            <a:ext cx="7160400" cy="4164900"/>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rgbClr val="FFFFFF"/>
              </a:buClr>
              <a:buSzPts val="8000"/>
              <a:buFont typeface="Play"/>
              <a:buNone/>
            </a:pPr>
            <a:r>
              <a:rPr lang="en-US" sz="8000">
                <a:solidFill>
                  <a:srgbClr val="FFFFFF"/>
                </a:solidFill>
              </a:rPr>
              <a:t>Azure Devops Custom Tasks</a:t>
            </a:r>
            <a:endParaRPr/>
          </a:p>
        </p:txBody>
      </p:sp>
      <p:sp>
        <p:nvSpPr>
          <p:cNvPr id="91" name="Google Shape;91;g1f503126808_1_18"/>
          <p:cNvSpPr txBox="1"/>
          <p:nvPr>
            <p:ph idx="1" type="subTitle"/>
          </p:nvPr>
        </p:nvSpPr>
        <p:spPr>
          <a:xfrm>
            <a:off x="1208228" y="5286374"/>
            <a:ext cx="8578800" cy="5049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FFFFFF"/>
              </a:buClr>
              <a:buSzPts val="2400"/>
              <a:buNone/>
            </a:pPr>
            <a:r>
              <a:rPr lang="en-US" sz="3300">
                <a:solidFill>
                  <a:srgbClr val="FFFFFF"/>
                </a:solidFill>
              </a:rPr>
              <a:t>Berilo Wanderley</a:t>
            </a:r>
            <a:endParaRPr sz="3300">
              <a:solidFill>
                <a:srgbClr val="FFFFFF"/>
              </a:solidFill>
            </a:endParaRPr>
          </a:p>
        </p:txBody>
      </p:sp>
      <p:sp>
        <p:nvSpPr>
          <p:cNvPr id="92" name="Google Shape;92;g1f503126808_1_18"/>
          <p:cNvSpPr/>
          <p:nvPr/>
        </p:nvSpPr>
        <p:spPr>
          <a:xfrm>
            <a:off x="3474359" y="583345"/>
            <a:ext cx="139039" cy="139039"/>
          </a:xfrm>
          <a:custGeom>
            <a:rect b="b" l="l" r="r" t="t"/>
            <a:pathLst>
              <a:path extrusionOk="0" h="139039" w="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FFFFFF"/>
              </a:solidFill>
              <a:latin typeface="Arial"/>
              <a:ea typeface="Arial"/>
              <a:cs typeface="Arial"/>
              <a:sym typeface="Arial"/>
            </a:endParaRPr>
          </a:p>
        </p:txBody>
      </p:sp>
      <p:sp>
        <p:nvSpPr>
          <p:cNvPr id="93" name="Google Shape;93;g1f503126808_1_18"/>
          <p:cNvSpPr/>
          <p:nvPr/>
        </p:nvSpPr>
        <p:spPr>
          <a:xfrm>
            <a:off x="3833139" y="812640"/>
            <a:ext cx="91138" cy="91138"/>
          </a:xfrm>
          <a:custGeom>
            <a:rect b="b" l="l" r="r" t="t"/>
            <a:pathLst>
              <a:path extrusionOk="0" h="91138" w="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FFFFFF"/>
              </a:solidFill>
              <a:latin typeface="Arial"/>
              <a:ea typeface="Arial"/>
              <a:cs typeface="Arial"/>
              <a:sym typeface="Arial"/>
            </a:endParaRPr>
          </a:p>
        </p:txBody>
      </p:sp>
      <p:sp>
        <p:nvSpPr>
          <p:cNvPr id="94" name="Google Shape;94;g1f503126808_1_18"/>
          <p:cNvSpPr/>
          <p:nvPr/>
        </p:nvSpPr>
        <p:spPr>
          <a:xfrm>
            <a:off x="3458819" y="1037066"/>
            <a:ext cx="127714" cy="127714"/>
          </a:xfrm>
          <a:custGeom>
            <a:rect b="b" l="l" r="r" t="t"/>
            <a:pathLst>
              <a:path extrusionOk="0" h="127714" w="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FFFFFF"/>
              </a:solidFill>
              <a:latin typeface="Arial"/>
              <a:ea typeface="Arial"/>
              <a:cs typeface="Arial"/>
              <a:sym typeface="Arial"/>
            </a:endParaRPr>
          </a:p>
        </p:txBody>
      </p:sp>
      <p:cxnSp>
        <p:nvCxnSpPr>
          <p:cNvPr id="95" name="Google Shape;95;g1f503126808_1_18"/>
          <p:cNvCxnSpPr/>
          <p:nvPr/>
        </p:nvCxnSpPr>
        <p:spPr>
          <a:xfrm>
            <a:off x="856114" y="3503032"/>
            <a:ext cx="0" cy="3346200"/>
          </a:xfrm>
          <a:prstGeom prst="straightConnector1">
            <a:avLst/>
          </a:prstGeom>
          <a:noFill/>
          <a:ln cap="sq" cmpd="sng" w="25400">
            <a:solidFill>
              <a:srgbClr val="FFFFFF"/>
            </a:solidFill>
            <a:prstDash val="solid"/>
            <a:bevel/>
            <a:headEnd len="sm" w="sm" type="none"/>
            <a:tailEnd len="sm" w="sm" type="none"/>
          </a:ln>
        </p:spPr>
      </p:cxnSp>
      <p:sp>
        <p:nvSpPr>
          <p:cNvPr id="96" name="Google Shape;96;g1f503126808_1_18"/>
          <p:cNvSpPr/>
          <p:nvPr/>
        </p:nvSpPr>
        <p:spPr>
          <a:xfrm>
            <a:off x="10836425" y="5636680"/>
            <a:ext cx="151536" cy="151536"/>
          </a:xfrm>
          <a:custGeom>
            <a:rect b="b" l="l" r="r" t="t"/>
            <a:pathLst>
              <a:path extrusionOk="0" h="151536" w="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FFFFFF"/>
              </a:solidFill>
              <a:latin typeface="Arial"/>
              <a:ea typeface="Arial"/>
              <a:cs typeface="Arial"/>
              <a:sym typeface="Arial"/>
            </a:endParaRPr>
          </a:p>
        </p:txBody>
      </p:sp>
      <p:sp>
        <p:nvSpPr>
          <p:cNvPr id="97" name="Google Shape;97;g1f503126808_1_18"/>
          <p:cNvSpPr/>
          <p:nvPr/>
        </p:nvSpPr>
        <p:spPr>
          <a:xfrm>
            <a:off x="11245175" y="6096759"/>
            <a:ext cx="108625" cy="108625"/>
          </a:xfrm>
          <a:custGeom>
            <a:rect b="b" l="l" r="r" t="t"/>
            <a:pathLst>
              <a:path extrusionOk="0" h="108625" w="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FFFFFF"/>
              </a:solidFill>
              <a:latin typeface="Arial"/>
              <a:ea typeface="Arial"/>
              <a:cs typeface="Arial"/>
              <a:sym typeface="Arial"/>
            </a:endParaRPr>
          </a:p>
        </p:txBody>
      </p:sp>
      <p:sp>
        <p:nvSpPr>
          <p:cNvPr id="98" name="Google Shape;98;g1f503126808_1_18"/>
          <p:cNvSpPr/>
          <p:nvPr/>
        </p:nvSpPr>
        <p:spPr>
          <a:xfrm>
            <a:off x="10554288" y="6238029"/>
            <a:ext cx="95759" cy="95759"/>
          </a:xfrm>
          <a:custGeom>
            <a:rect b="b" l="l" r="r" t="t"/>
            <a:pathLst>
              <a:path extrusionOk="0" h="95759" w="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FFFFFF"/>
              </a:solidFill>
              <a:latin typeface="Arial"/>
              <a:ea typeface="Arial"/>
              <a:cs typeface="Arial"/>
              <a:sym typeface="Arial"/>
            </a:endParaRPr>
          </a:p>
        </p:txBody>
      </p:sp>
      <p:pic>
        <p:nvPicPr>
          <p:cNvPr descr="Logotipo, nome da empresa&#10;&#10;Descrição gerada automaticamente" id="99" name="Google Shape;99;g1f503126808_1_18"/>
          <p:cNvPicPr preferRelativeResize="0"/>
          <p:nvPr/>
        </p:nvPicPr>
        <p:blipFill rotWithShape="1">
          <a:blip r:embed="rId3">
            <a:alphaModFix/>
          </a:blip>
          <a:srcRect b="0" l="0" r="0" t="0"/>
          <a:stretch/>
        </p:blipFill>
        <p:spPr>
          <a:xfrm>
            <a:off x="7807036" y="3281218"/>
            <a:ext cx="2743200" cy="2743200"/>
          </a:xfrm>
          <a:prstGeom prst="ellipse">
            <a:avLst/>
          </a:prstGeom>
          <a:noFill/>
          <a:ln>
            <a:noFill/>
          </a:ln>
        </p:spPr>
      </p:pic>
      <p:sp>
        <p:nvSpPr>
          <p:cNvPr id="100" name="Google Shape;100;g1f503126808_1_18"/>
          <p:cNvSpPr txBox="1"/>
          <p:nvPr>
            <p:ph idx="1" type="subTitle"/>
          </p:nvPr>
        </p:nvSpPr>
        <p:spPr>
          <a:xfrm>
            <a:off x="1208228" y="5944349"/>
            <a:ext cx="8578800" cy="5049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FFFFFF"/>
              </a:buClr>
              <a:buSzPts val="2400"/>
              <a:buNone/>
            </a:pPr>
            <a:r>
              <a:rPr b="1" lang="en-US">
                <a:solidFill>
                  <a:schemeClr val="lt1"/>
                </a:solidFill>
              </a:rPr>
              <a:t>wberilo@gmail.com</a:t>
            </a:r>
            <a:endParaRPr b="1">
              <a:solidFill>
                <a:schemeClr val="lt1"/>
              </a:solidFill>
            </a:endParaRPr>
          </a:p>
          <a:p>
            <a:pPr indent="0" lvl="0" marL="0" rtl="0" algn="l">
              <a:lnSpc>
                <a:spcPct val="90000"/>
              </a:lnSpc>
              <a:spcBef>
                <a:spcPts val="0"/>
              </a:spcBef>
              <a:spcAft>
                <a:spcPts val="0"/>
              </a:spcAft>
              <a:buClr>
                <a:srgbClr val="FFFFFF"/>
              </a:buClr>
              <a:buSzPts val="2400"/>
              <a:buNone/>
            </a:pPr>
            <a:r>
              <a:rPr b="1" lang="en-US">
                <a:solidFill>
                  <a:srgbClr val="FFFFFF"/>
                </a:solidFill>
              </a:rPr>
              <a:t>berilo.dev</a:t>
            </a:r>
            <a:endParaRPr b="1">
              <a:solidFill>
                <a:srgbClr val="FFFF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70" name="Shape 170"/>
        <p:cNvGrpSpPr/>
        <p:nvPr/>
      </p:nvGrpSpPr>
      <p:grpSpPr>
        <a:xfrm>
          <a:off x="0" y="0"/>
          <a:ext cx="0" cy="0"/>
          <a:chOff x="0" y="0"/>
          <a:chExt cx="0" cy="0"/>
        </a:xfrm>
      </p:grpSpPr>
      <p:sp>
        <p:nvSpPr>
          <p:cNvPr id="171" name="Google Shape;171;p10"/>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72" name="Google Shape;172;p10"/>
          <p:cNvSpPr txBox="1"/>
          <p:nvPr>
            <p:ph type="title"/>
          </p:nvPr>
        </p:nvSpPr>
        <p:spPr>
          <a:xfrm>
            <a:off x="6412091" y="501651"/>
            <a:ext cx="4395340" cy="1716255"/>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5600"/>
              <a:buFont typeface="Play"/>
              <a:buNone/>
            </a:pPr>
            <a:r>
              <a:rPr lang="en-US" sz="5600"/>
              <a:t>Problemas?</a:t>
            </a:r>
            <a:endParaRPr/>
          </a:p>
        </p:txBody>
      </p:sp>
      <p:sp>
        <p:nvSpPr>
          <p:cNvPr id="173" name="Google Shape;173;p10"/>
          <p:cNvSpPr/>
          <p:nvPr/>
        </p:nvSpPr>
        <p:spPr>
          <a:xfrm>
            <a:off x="0" y="0"/>
            <a:ext cx="5779911" cy="6858000"/>
          </a:xfrm>
          <a:prstGeom prst="rect">
            <a:avLst/>
          </a:prstGeom>
          <a:gradFill>
            <a:gsLst>
              <a:gs pos="0">
                <a:schemeClr val="accent1"/>
              </a:gs>
              <a:gs pos="100000">
                <a:schemeClr val="accent2"/>
              </a:gs>
            </a:gsLst>
            <a:lin ang="27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Interface gráfica do usuário, Texto, Aplicativo, Email&#10;&#10;Descrição gerada automaticamente" id="174" name="Google Shape;174;p10"/>
          <p:cNvPicPr preferRelativeResize="0"/>
          <p:nvPr/>
        </p:nvPicPr>
        <p:blipFill rotWithShape="1">
          <a:blip r:embed="rId3">
            <a:alphaModFix/>
          </a:blip>
          <a:srcRect b="0" l="0" r="0" t="0"/>
          <a:stretch/>
        </p:blipFill>
        <p:spPr>
          <a:xfrm>
            <a:off x="279143" y="1145188"/>
            <a:ext cx="5221625" cy="4567624"/>
          </a:xfrm>
          <a:prstGeom prst="rect">
            <a:avLst/>
          </a:prstGeom>
          <a:noFill/>
          <a:ln>
            <a:noFill/>
          </a:ln>
        </p:spPr>
      </p:pic>
      <p:sp>
        <p:nvSpPr>
          <p:cNvPr id="175" name="Google Shape;175;p10"/>
          <p:cNvSpPr txBox="1"/>
          <p:nvPr>
            <p:ph idx="1" type="body"/>
          </p:nvPr>
        </p:nvSpPr>
        <p:spPr>
          <a:xfrm>
            <a:off x="6392583" y="2645922"/>
            <a:ext cx="4434721" cy="3710427"/>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000"/>
              <a:buChar char="•"/>
            </a:pPr>
            <a:r>
              <a:rPr lang="en-US" sz="2000">
                <a:solidFill>
                  <a:schemeClr val="dk1"/>
                </a:solidFill>
              </a:rPr>
              <a:t>Acoplamento</a:t>
            </a:r>
            <a:endParaRPr/>
          </a:p>
          <a:p>
            <a:pPr indent="-228600" lvl="0" marL="228600" rtl="0" algn="l">
              <a:lnSpc>
                <a:spcPct val="90000"/>
              </a:lnSpc>
              <a:spcBef>
                <a:spcPts val="1000"/>
              </a:spcBef>
              <a:spcAft>
                <a:spcPts val="0"/>
              </a:spcAft>
              <a:buClr>
                <a:schemeClr val="dk1"/>
              </a:buClr>
              <a:buSzPts val="2000"/>
              <a:buChar char="•"/>
            </a:pPr>
            <a:r>
              <a:rPr lang="en-US" sz="2000">
                <a:solidFill>
                  <a:schemeClr val="dk1"/>
                </a:solidFill>
              </a:rPr>
              <a:t>Intestável</a:t>
            </a:r>
            <a:endParaRPr/>
          </a:p>
          <a:p>
            <a:pPr indent="-228600" lvl="0" marL="228600" rtl="0" algn="l">
              <a:lnSpc>
                <a:spcPct val="90000"/>
              </a:lnSpc>
              <a:spcBef>
                <a:spcPts val="1000"/>
              </a:spcBef>
              <a:spcAft>
                <a:spcPts val="0"/>
              </a:spcAft>
              <a:buClr>
                <a:schemeClr val="dk1"/>
              </a:buClr>
              <a:buSzPts val="2000"/>
              <a:buChar char="•"/>
            </a:pPr>
            <a:r>
              <a:rPr lang="en-US" sz="2000">
                <a:solidFill>
                  <a:schemeClr val="dk1"/>
                </a:solidFill>
              </a:rPr>
              <a:t>Ilegível</a:t>
            </a:r>
            <a:endParaRPr sz="2000">
              <a:solidFill>
                <a:schemeClr val="dk1"/>
              </a:solidFill>
            </a:endParaRPr>
          </a:p>
          <a:p>
            <a:pPr indent="-228600" lvl="0" marL="228600" rtl="0" algn="l">
              <a:lnSpc>
                <a:spcPct val="90000"/>
              </a:lnSpc>
              <a:spcBef>
                <a:spcPts val="1000"/>
              </a:spcBef>
              <a:spcAft>
                <a:spcPts val="0"/>
              </a:spcAft>
              <a:buClr>
                <a:schemeClr val="dk1"/>
              </a:buClr>
              <a:buSzPts val="2000"/>
              <a:buChar char="•"/>
            </a:pPr>
            <a:r>
              <a:rPr lang="en-US" sz="2000">
                <a:solidFill>
                  <a:schemeClr val="dk1"/>
                </a:solidFill>
              </a:rPr>
              <a:t>Segurança</a:t>
            </a:r>
            <a:endParaRPr sz="2000">
              <a:solidFill>
                <a:schemeClr val="dk1"/>
              </a:solidFill>
            </a:endParaRPr>
          </a:p>
        </p:txBody>
      </p:sp>
      <p:cxnSp>
        <p:nvCxnSpPr>
          <p:cNvPr id="176" name="Google Shape;176;p10"/>
          <p:cNvCxnSpPr/>
          <p:nvPr/>
        </p:nvCxnSpPr>
        <p:spPr>
          <a:xfrm>
            <a:off x="11586162" y="3610394"/>
            <a:ext cx="0" cy="3238728"/>
          </a:xfrm>
          <a:prstGeom prst="straightConnector1">
            <a:avLst/>
          </a:prstGeom>
          <a:noFill/>
          <a:ln cap="sq" cmpd="sng" w="25400">
            <a:solidFill>
              <a:schemeClr val="accent1"/>
            </a:solidFill>
            <a:prstDash val="solid"/>
            <a:bevel/>
            <a:headEnd len="sm" w="sm" type="none"/>
            <a:tailEnd len="sm" w="sm" type="none"/>
          </a:ln>
        </p:spPr>
      </p:cxn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11"/>
          <p:cNvSpPr txBox="1"/>
          <p:nvPr>
            <p:ph type="title"/>
          </p:nvPr>
        </p:nvSpPr>
        <p:spPr>
          <a:xfrm>
            <a:off x="831850" y="1709738"/>
            <a:ext cx="10515600" cy="2852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Demo</a:t>
            </a:r>
            <a:endParaRPr/>
          </a:p>
        </p:txBody>
      </p:sp>
      <p:sp>
        <p:nvSpPr>
          <p:cNvPr id="182" name="Google Shape;182;p11"/>
          <p:cNvSpPr txBox="1"/>
          <p:nvPr>
            <p:ph idx="1" type="body"/>
          </p:nvPr>
        </p:nvSpPr>
        <p:spPr>
          <a:xfrm>
            <a:off x="831850" y="4589463"/>
            <a:ext cx="10515600" cy="1500300"/>
          </a:xfrm>
          <a:prstGeom prst="rect">
            <a:avLst/>
          </a:prstGeom>
          <a:noFill/>
          <a:ln>
            <a:noFill/>
          </a:ln>
        </p:spPr>
        <p:txBody>
          <a:bodyPr anchorCtr="0" anchor="t" bIns="45700" lIns="91425" spcFirstLastPara="1" rIns="91425" wrap="square" tIns="45700">
            <a:normAutofit/>
          </a:bodyPr>
          <a:lstStyle/>
          <a:p>
            <a:pPr indent="-50800" lvl="0" marL="228600" rtl="0" algn="l">
              <a:lnSpc>
                <a:spcPct val="90000"/>
              </a:lnSpc>
              <a:spcBef>
                <a:spcPts val="0"/>
              </a:spcBef>
              <a:spcAft>
                <a:spcPts val="0"/>
              </a:spcAft>
              <a:buClr>
                <a:schemeClr val="dk1"/>
              </a:buClr>
              <a:buSzPts val="2800"/>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Vantagens</a:t>
            </a:r>
            <a:endParaRPr/>
          </a:p>
        </p:txBody>
      </p:sp>
      <p:grpSp>
        <p:nvGrpSpPr>
          <p:cNvPr id="189" name="Google Shape;189;p12"/>
          <p:cNvGrpSpPr/>
          <p:nvPr/>
        </p:nvGrpSpPr>
        <p:grpSpPr>
          <a:xfrm>
            <a:off x="966000" y="3098125"/>
            <a:ext cx="1800000" cy="1803170"/>
            <a:chOff x="966000" y="3098125"/>
            <a:chExt cx="1800000" cy="1803170"/>
          </a:xfrm>
        </p:grpSpPr>
        <p:grpSp>
          <p:nvGrpSpPr>
            <p:cNvPr id="190" name="Google Shape;190;p12"/>
            <p:cNvGrpSpPr/>
            <p:nvPr/>
          </p:nvGrpSpPr>
          <p:grpSpPr>
            <a:xfrm>
              <a:off x="1461000" y="3098125"/>
              <a:ext cx="810000" cy="818700"/>
              <a:chOff x="1461000" y="3098125"/>
              <a:chExt cx="810000" cy="818700"/>
            </a:xfrm>
          </p:grpSpPr>
          <p:sp>
            <p:nvSpPr>
              <p:cNvPr id="191" name="Google Shape;191;p12"/>
              <p:cNvSpPr/>
              <p:nvPr/>
            </p:nvSpPr>
            <p:spPr>
              <a:xfrm>
                <a:off x="1464900" y="3098125"/>
                <a:ext cx="802200" cy="8187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92" name="Google Shape;192;p12"/>
              <p:cNvSpPr/>
              <p:nvPr/>
            </p:nvSpPr>
            <p:spPr>
              <a:xfrm>
                <a:off x="1461000" y="3102475"/>
                <a:ext cx="810000" cy="810000"/>
              </a:xfrm>
              <a:prstGeom prst="rect">
                <a:avLst/>
              </a:prstGeom>
              <a:blipFill rotWithShape="1">
                <a:blip r:embed="rId3">
                  <a:alphaModFix/>
                </a:blip>
                <a:stretch>
                  <a:fillRect b="0" l="0" r="0" t="0"/>
                </a:stretch>
              </a:blipFill>
              <a:ln cap="flat" cmpd="sng" w="1905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highlight>
                    <a:schemeClr val="lt1"/>
                  </a:highlight>
                </a:endParaRPr>
              </a:p>
            </p:txBody>
          </p:sp>
        </p:grpSp>
        <p:sp>
          <p:nvSpPr>
            <p:cNvPr id="193" name="Google Shape;193;p12"/>
            <p:cNvSpPr/>
            <p:nvPr/>
          </p:nvSpPr>
          <p:spPr>
            <a:xfrm>
              <a:off x="966000" y="3689060"/>
              <a:ext cx="1800000" cy="720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sz="1600">
                <a:solidFill>
                  <a:schemeClr val="lt1"/>
                </a:solidFill>
                <a:latin typeface="Play"/>
                <a:ea typeface="Play"/>
                <a:cs typeface="Play"/>
                <a:sym typeface="Play"/>
              </a:endParaRPr>
            </a:p>
          </p:txBody>
        </p:sp>
        <p:sp>
          <p:nvSpPr>
            <p:cNvPr id="194" name="Google Shape;194;p12"/>
            <p:cNvSpPr txBox="1"/>
            <p:nvPr/>
          </p:nvSpPr>
          <p:spPr>
            <a:xfrm>
              <a:off x="966000" y="4181295"/>
              <a:ext cx="1800000" cy="7200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chemeClr val="dk1"/>
                </a:buClr>
                <a:buSzPts val="1500"/>
                <a:buFont typeface="Arial"/>
                <a:buNone/>
              </a:pPr>
              <a:r>
                <a:rPr lang="en-US" sz="1700">
                  <a:solidFill>
                    <a:schemeClr val="lt1"/>
                  </a:solidFill>
                  <a:latin typeface="Play"/>
                  <a:ea typeface="Play"/>
                  <a:cs typeface="Play"/>
                  <a:sym typeface="Play"/>
                </a:rPr>
                <a:t>Flexibilidade</a:t>
              </a:r>
              <a:endParaRPr sz="1700">
                <a:solidFill>
                  <a:schemeClr val="lt1"/>
                </a:solidFill>
                <a:latin typeface="Play"/>
                <a:ea typeface="Play"/>
                <a:cs typeface="Play"/>
                <a:sym typeface="Play"/>
              </a:endParaRPr>
            </a:p>
          </p:txBody>
        </p:sp>
      </p:grpSp>
      <p:grpSp>
        <p:nvGrpSpPr>
          <p:cNvPr id="195" name="Google Shape;195;p12"/>
          <p:cNvGrpSpPr/>
          <p:nvPr/>
        </p:nvGrpSpPr>
        <p:grpSpPr>
          <a:xfrm>
            <a:off x="3081000" y="3098125"/>
            <a:ext cx="1800000" cy="1803170"/>
            <a:chOff x="3081000" y="3098125"/>
            <a:chExt cx="1800000" cy="1803170"/>
          </a:xfrm>
        </p:grpSpPr>
        <p:grpSp>
          <p:nvGrpSpPr>
            <p:cNvPr id="196" name="Google Shape;196;p12"/>
            <p:cNvGrpSpPr/>
            <p:nvPr/>
          </p:nvGrpSpPr>
          <p:grpSpPr>
            <a:xfrm>
              <a:off x="3576000" y="3098125"/>
              <a:ext cx="810000" cy="818700"/>
              <a:chOff x="3578825" y="3098125"/>
              <a:chExt cx="810000" cy="818700"/>
            </a:xfrm>
          </p:grpSpPr>
          <p:sp>
            <p:nvSpPr>
              <p:cNvPr id="197" name="Google Shape;197;p12"/>
              <p:cNvSpPr/>
              <p:nvPr/>
            </p:nvSpPr>
            <p:spPr>
              <a:xfrm>
                <a:off x="3582725" y="3098125"/>
                <a:ext cx="802200" cy="8187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98" name="Google Shape;198;p12"/>
              <p:cNvSpPr/>
              <p:nvPr/>
            </p:nvSpPr>
            <p:spPr>
              <a:xfrm>
                <a:off x="3578825" y="3102475"/>
                <a:ext cx="810000" cy="810000"/>
              </a:xfrm>
              <a:prstGeom prst="rect">
                <a:avLst/>
              </a:prstGeom>
              <a:blipFill rotWithShape="1">
                <a:blip r:embed="rId4">
                  <a:alphaModFix/>
                </a:blip>
                <a:stretch>
                  <a:fillRect b="0" l="0" r="0" t="0"/>
                </a:stretch>
              </a:blipFill>
              <a:ln cap="flat" cmpd="sng" w="1905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99" name="Google Shape;199;p12"/>
            <p:cNvSpPr/>
            <p:nvPr/>
          </p:nvSpPr>
          <p:spPr>
            <a:xfrm>
              <a:off x="3081000" y="3689060"/>
              <a:ext cx="1800000" cy="720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sz="1600">
                <a:solidFill>
                  <a:schemeClr val="lt1"/>
                </a:solidFill>
                <a:latin typeface="Play"/>
                <a:ea typeface="Play"/>
                <a:cs typeface="Play"/>
                <a:sym typeface="Play"/>
              </a:endParaRPr>
            </a:p>
          </p:txBody>
        </p:sp>
        <p:sp>
          <p:nvSpPr>
            <p:cNvPr id="200" name="Google Shape;200;p12"/>
            <p:cNvSpPr txBox="1"/>
            <p:nvPr/>
          </p:nvSpPr>
          <p:spPr>
            <a:xfrm>
              <a:off x="3081000" y="4181295"/>
              <a:ext cx="1800000" cy="7200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chemeClr val="dk1"/>
                </a:buClr>
                <a:buSzPts val="1500"/>
                <a:buFont typeface="Arial"/>
                <a:buNone/>
              </a:pPr>
              <a:r>
                <a:rPr lang="en-US" sz="1700">
                  <a:solidFill>
                    <a:schemeClr val="lt1"/>
                  </a:solidFill>
                  <a:latin typeface="Play"/>
                  <a:ea typeface="Play"/>
                  <a:cs typeface="Play"/>
                  <a:sym typeface="Play"/>
                </a:rPr>
                <a:t>Extensibilidade</a:t>
              </a:r>
              <a:endParaRPr sz="1700">
                <a:solidFill>
                  <a:schemeClr val="lt1"/>
                </a:solidFill>
                <a:latin typeface="Play"/>
                <a:ea typeface="Play"/>
                <a:cs typeface="Play"/>
                <a:sym typeface="Play"/>
              </a:endParaRPr>
            </a:p>
          </p:txBody>
        </p:sp>
      </p:grpSp>
      <p:grpSp>
        <p:nvGrpSpPr>
          <p:cNvPr id="201" name="Google Shape;201;p12"/>
          <p:cNvGrpSpPr/>
          <p:nvPr/>
        </p:nvGrpSpPr>
        <p:grpSpPr>
          <a:xfrm>
            <a:off x="5196000" y="3098125"/>
            <a:ext cx="1800000" cy="1803170"/>
            <a:chOff x="5196000" y="3098125"/>
            <a:chExt cx="1800000" cy="1803170"/>
          </a:xfrm>
        </p:grpSpPr>
        <p:grpSp>
          <p:nvGrpSpPr>
            <p:cNvPr id="202" name="Google Shape;202;p12"/>
            <p:cNvGrpSpPr/>
            <p:nvPr/>
          </p:nvGrpSpPr>
          <p:grpSpPr>
            <a:xfrm>
              <a:off x="5691000" y="3098125"/>
              <a:ext cx="810000" cy="818700"/>
              <a:chOff x="5694113" y="3098125"/>
              <a:chExt cx="810000" cy="818700"/>
            </a:xfrm>
          </p:grpSpPr>
          <p:sp>
            <p:nvSpPr>
              <p:cNvPr id="203" name="Google Shape;203;p12"/>
              <p:cNvSpPr/>
              <p:nvPr/>
            </p:nvSpPr>
            <p:spPr>
              <a:xfrm>
                <a:off x="5698013" y="3098125"/>
                <a:ext cx="802200" cy="8187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04" name="Google Shape;204;p12"/>
              <p:cNvSpPr/>
              <p:nvPr/>
            </p:nvSpPr>
            <p:spPr>
              <a:xfrm>
                <a:off x="5694113" y="3102475"/>
                <a:ext cx="810000" cy="810000"/>
              </a:xfrm>
              <a:prstGeom prst="rect">
                <a:avLst/>
              </a:prstGeom>
              <a:blipFill rotWithShape="1">
                <a:blip r:embed="rId5">
                  <a:alphaModFix/>
                </a:blip>
                <a:stretch>
                  <a:fillRect b="0" l="0" r="0" t="0"/>
                </a:stretch>
              </a:blipFill>
              <a:ln cap="flat" cmpd="sng" w="1905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05" name="Google Shape;205;p12"/>
            <p:cNvSpPr/>
            <p:nvPr/>
          </p:nvSpPr>
          <p:spPr>
            <a:xfrm>
              <a:off x="5196000" y="3689060"/>
              <a:ext cx="1800000" cy="720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sz="1600">
                <a:solidFill>
                  <a:schemeClr val="lt1"/>
                </a:solidFill>
                <a:latin typeface="Play"/>
                <a:ea typeface="Play"/>
                <a:cs typeface="Play"/>
                <a:sym typeface="Play"/>
              </a:endParaRPr>
            </a:p>
          </p:txBody>
        </p:sp>
        <p:sp>
          <p:nvSpPr>
            <p:cNvPr id="206" name="Google Shape;206;p12"/>
            <p:cNvSpPr txBox="1"/>
            <p:nvPr/>
          </p:nvSpPr>
          <p:spPr>
            <a:xfrm>
              <a:off x="5196000" y="4181295"/>
              <a:ext cx="1800000" cy="7200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chemeClr val="dk1"/>
                </a:buClr>
                <a:buSzPts val="1500"/>
                <a:buFont typeface="Arial"/>
                <a:buNone/>
              </a:pPr>
              <a:r>
                <a:rPr lang="en-US" sz="1700">
                  <a:solidFill>
                    <a:schemeClr val="lt1"/>
                  </a:solidFill>
                  <a:latin typeface="Play"/>
                  <a:ea typeface="Play"/>
                  <a:cs typeface="Play"/>
                  <a:sym typeface="Play"/>
                </a:rPr>
                <a:t>Integração com outras ferramentas</a:t>
              </a:r>
              <a:endParaRPr sz="1700">
                <a:solidFill>
                  <a:schemeClr val="lt1"/>
                </a:solidFill>
                <a:latin typeface="Play"/>
                <a:ea typeface="Play"/>
                <a:cs typeface="Play"/>
                <a:sym typeface="Play"/>
              </a:endParaRPr>
            </a:p>
          </p:txBody>
        </p:sp>
      </p:grpSp>
      <p:grpSp>
        <p:nvGrpSpPr>
          <p:cNvPr id="207" name="Google Shape;207;p12"/>
          <p:cNvGrpSpPr/>
          <p:nvPr/>
        </p:nvGrpSpPr>
        <p:grpSpPr>
          <a:xfrm>
            <a:off x="7311000" y="3098125"/>
            <a:ext cx="1800000" cy="1803170"/>
            <a:chOff x="7311000" y="3098125"/>
            <a:chExt cx="1800000" cy="1803170"/>
          </a:xfrm>
        </p:grpSpPr>
        <p:grpSp>
          <p:nvGrpSpPr>
            <p:cNvPr id="208" name="Google Shape;208;p12"/>
            <p:cNvGrpSpPr/>
            <p:nvPr/>
          </p:nvGrpSpPr>
          <p:grpSpPr>
            <a:xfrm>
              <a:off x="7806000" y="3098125"/>
              <a:ext cx="810000" cy="818700"/>
              <a:chOff x="7809400" y="3098125"/>
              <a:chExt cx="810000" cy="818700"/>
            </a:xfrm>
          </p:grpSpPr>
          <p:sp>
            <p:nvSpPr>
              <p:cNvPr id="209" name="Google Shape;209;p12"/>
              <p:cNvSpPr/>
              <p:nvPr/>
            </p:nvSpPr>
            <p:spPr>
              <a:xfrm>
                <a:off x="7813300" y="3098125"/>
                <a:ext cx="802200" cy="8187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10" name="Google Shape;210;p12"/>
              <p:cNvSpPr/>
              <p:nvPr/>
            </p:nvSpPr>
            <p:spPr>
              <a:xfrm>
                <a:off x="7809400" y="3102475"/>
                <a:ext cx="810000" cy="810000"/>
              </a:xfrm>
              <a:prstGeom prst="rect">
                <a:avLst/>
              </a:prstGeom>
              <a:blipFill rotWithShape="1">
                <a:blip r:embed="rId6">
                  <a:alphaModFix/>
                </a:blip>
                <a:stretch>
                  <a:fillRect b="0" l="0" r="0" t="0"/>
                </a:stretch>
              </a:blipFill>
              <a:ln cap="flat" cmpd="sng" w="1905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1" name="Google Shape;211;p12"/>
            <p:cNvSpPr/>
            <p:nvPr/>
          </p:nvSpPr>
          <p:spPr>
            <a:xfrm>
              <a:off x="7311000" y="3689060"/>
              <a:ext cx="1800000" cy="720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sz="1600">
                <a:solidFill>
                  <a:schemeClr val="lt1"/>
                </a:solidFill>
                <a:latin typeface="Play"/>
                <a:ea typeface="Play"/>
                <a:cs typeface="Play"/>
                <a:sym typeface="Play"/>
              </a:endParaRPr>
            </a:p>
          </p:txBody>
        </p:sp>
        <p:sp>
          <p:nvSpPr>
            <p:cNvPr id="212" name="Google Shape;212;p12"/>
            <p:cNvSpPr txBox="1"/>
            <p:nvPr/>
          </p:nvSpPr>
          <p:spPr>
            <a:xfrm>
              <a:off x="7311000" y="4181295"/>
              <a:ext cx="1800000" cy="7200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chemeClr val="dk1"/>
                </a:buClr>
                <a:buSzPts val="1500"/>
                <a:buFont typeface="Arial"/>
                <a:buNone/>
              </a:pPr>
              <a:r>
                <a:rPr lang="en-US" sz="1700">
                  <a:solidFill>
                    <a:schemeClr val="lt1"/>
                  </a:solidFill>
                  <a:latin typeface="Play"/>
                  <a:ea typeface="Play"/>
                  <a:cs typeface="Play"/>
                  <a:sym typeface="Play"/>
                </a:rPr>
                <a:t>Novas funcionalidades e comportamentos</a:t>
              </a:r>
              <a:endParaRPr sz="1700">
                <a:solidFill>
                  <a:schemeClr val="lt1"/>
                </a:solidFill>
                <a:latin typeface="Play"/>
                <a:ea typeface="Play"/>
                <a:cs typeface="Play"/>
                <a:sym typeface="Play"/>
              </a:endParaRPr>
            </a:p>
          </p:txBody>
        </p:sp>
      </p:grpSp>
      <p:grpSp>
        <p:nvGrpSpPr>
          <p:cNvPr id="213" name="Google Shape;213;p12"/>
          <p:cNvGrpSpPr/>
          <p:nvPr/>
        </p:nvGrpSpPr>
        <p:grpSpPr>
          <a:xfrm>
            <a:off x="9426000" y="3098125"/>
            <a:ext cx="1800000" cy="1803170"/>
            <a:chOff x="9426000" y="3098125"/>
            <a:chExt cx="1800000" cy="1803170"/>
          </a:xfrm>
        </p:grpSpPr>
        <p:grpSp>
          <p:nvGrpSpPr>
            <p:cNvPr id="214" name="Google Shape;214;p12"/>
            <p:cNvGrpSpPr/>
            <p:nvPr/>
          </p:nvGrpSpPr>
          <p:grpSpPr>
            <a:xfrm>
              <a:off x="9921000" y="3098125"/>
              <a:ext cx="810000" cy="818700"/>
              <a:chOff x="9924688" y="3098125"/>
              <a:chExt cx="810000" cy="818700"/>
            </a:xfrm>
          </p:grpSpPr>
          <p:sp>
            <p:nvSpPr>
              <p:cNvPr id="215" name="Google Shape;215;p12"/>
              <p:cNvSpPr/>
              <p:nvPr/>
            </p:nvSpPr>
            <p:spPr>
              <a:xfrm>
                <a:off x="9928588" y="3098125"/>
                <a:ext cx="802200" cy="8187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16" name="Google Shape;216;p12"/>
              <p:cNvSpPr/>
              <p:nvPr/>
            </p:nvSpPr>
            <p:spPr>
              <a:xfrm>
                <a:off x="9924688" y="3102475"/>
                <a:ext cx="810000" cy="810000"/>
              </a:xfrm>
              <a:prstGeom prst="rect">
                <a:avLst/>
              </a:prstGeom>
              <a:blipFill rotWithShape="1">
                <a:blip r:embed="rId7">
                  <a:alphaModFix/>
                </a:blip>
                <a:stretch>
                  <a:fillRect b="0" l="0" r="0" t="0"/>
                </a:stretch>
              </a:blipFill>
              <a:ln cap="flat" cmpd="sng" w="1905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7" name="Google Shape;217;p12"/>
            <p:cNvSpPr/>
            <p:nvPr/>
          </p:nvSpPr>
          <p:spPr>
            <a:xfrm>
              <a:off x="9426000" y="3689060"/>
              <a:ext cx="1800000" cy="720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sz="1600">
                <a:solidFill>
                  <a:schemeClr val="lt1"/>
                </a:solidFill>
                <a:latin typeface="Play"/>
                <a:ea typeface="Play"/>
                <a:cs typeface="Play"/>
                <a:sym typeface="Play"/>
              </a:endParaRPr>
            </a:p>
          </p:txBody>
        </p:sp>
        <p:sp>
          <p:nvSpPr>
            <p:cNvPr id="218" name="Google Shape;218;p12"/>
            <p:cNvSpPr txBox="1"/>
            <p:nvPr/>
          </p:nvSpPr>
          <p:spPr>
            <a:xfrm>
              <a:off x="9426000" y="4181295"/>
              <a:ext cx="1800000" cy="7200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chemeClr val="dk1"/>
                </a:buClr>
                <a:buSzPts val="1500"/>
                <a:buFont typeface="Arial"/>
                <a:buNone/>
              </a:pPr>
              <a:r>
                <a:rPr lang="en-US" sz="1700">
                  <a:solidFill>
                    <a:schemeClr val="lt1"/>
                  </a:solidFill>
                  <a:latin typeface="Play"/>
                  <a:ea typeface="Play"/>
                  <a:cs typeface="Play"/>
                  <a:sym typeface="Play"/>
                </a:rPr>
                <a:t>Reutilização</a:t>
              </a:r>
              <a:endParaRPr sz="1700">
                <a:solidFill>
                  <a:schemeClr val="lt1"/>
                </a:solidFill>
                <a:latin typeface="Play"/>
                <a:ea typeface="Play"/>
                <a:cs typeface="Play"/>
                <a:sym typeface="Play"/>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t/>
            </a:r>
            <a:endParaRPr/>
          </a:p>
        </p:txBody>
      </p:sp>
      <p:pic>
        <p:nvPicPr>
          <p:cNvPr descr="Interface gráfica do usuário, Texto, Aplicativo, Email&#10;&#10;Descrição gerada automaticamente" id="224" name="Google Shape;224;p14"/>
          <p:cNvPicPr preferRelativeResize="0"/>
          <p:nvPr>
            <p:ph idx="1" type="body"/>
          </p:nvPr>
        </p:nvPicPr>
        <p:blipFill rotWithShape="1">
          <a:blip r:embed="rId3">
            <a:alphaModFix/>
          </a:blip>
          <a:srcRect b="0" l="0" r="0" t="0"/>
          <a:stretch/>
        </p:blipFill>
        <p:spPr>
          <a:xfrm>
            <a:off x="1599289" y="1825625"/>
            <a:ext cx="8993422" cy="4351338"/>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28" name="Shape 228"/>
        <p:cNvGrpSpPr/>
        <p:nvPr/>
      </p:nvGrpSpPr>
      <p:grpSpPr>
        <a:xfrm>
          <a:off x="0" y="0"/>
          <a:ext cx="0" cy="0"/>
          <a:chOff x="0" y="0"/>
          <a:chExt cx="0" cy="0"/>
        </a:xfrm>
      </p:grpSpPr>
      <p:sp>
        <p:nvSpPr>
          <p:cNvPr id="229" name="Google Shape;229;p15"/>
          <p:cNvSpPr/>
          <p:nvPr/>
        </p:nvSpPr>
        <p:spPr>
          <a:xfrm>
            <a:off x="0" y="651752"/>
            <a:ext cx="12192000" cy="736551"/>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30" name="Google Shape;230;p15"/>
          <p:cNvSpPr txBox="1"/>
          <p:nvPr/>
        </p:nvSpPr>
        <p:spPr>
          <a:xfrm>
            <a:off x="556532" y="643467"/>
            <a:ext cx="11210925" cy="744836"/>
          </a:xfrm>
          <a:prstGeom prst="rect">
            <a:avLst/>
          </a:prstGeom>
          <a:noFill/>
          <a:ln>
            <a:noFill/>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None/>
            </a:pPr>
            <a:r>
              <a:rPr lang="en-US" sz="3200">
                <a:solidFill>
                  <a:schemeClr val="lt1"/>
                </a:solidFill>
                <a:latin typeface="Play"/>
                <a:ea typeface="Play"/>
                <a:cs typeface="Play"/>
                <a:sym typeface="Play"/>
              </a:rPr>
              <a:t>https://pkl-lang.org/</a:t>
            </a:r>
            <a:endParaRPr/>
          </a:p>
        </p:txBody>
      </p:sp>
      <p:pic>
        <p:nvPicPr>
          <p:cNvPr descr="Tela de celular com aplicativo aberto&#10;&#10;Descrição gerada automaticamente" id="231" name="Google Shape;231;p15"/>
          <p:cNvPicPr preferRelativeResize="0"/>
          <p:nvPr/>
        </p:nvPicPr>
        <p:blipFill rotWithShape="1">
          <a:blip r:embed="rId3">
            <a:alphaModFix/>
          </a:blip>
          <a:srcRect b="0" l="0" r="0" t="0"/>
          <a:stretch/>
        </p:blipFill>
        <p:spPr>
          <a:xfrm>
            <a:off x="1542427" y="1675227"/>
            <a:ext cx="9107146" cy="4394199"/>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35" name="Shape 235"/>
        <p:cNvGrpSpPr/>
        <p:nvPr/>
      </p:nvGrpSpPr>
      <p:grpSpPr>
        <a:xfrm>
          <a:off x="0" y="0"/>
          <a:ext cx="0" cy="0"/>
          <a:chOff x="0" y="0"/>
          <a:chExt cx="0" cy="0"/>
        </a:xfrm>
      </p:grpSpPr>
      <p:sp>
        <p:nvSpPr>
          <p:cNvPr id="236" name="Google Shape;236;g1f503126808_1_0"/>
          <p:cNvSpPr/>
          <p:nvPr/>
        </p:nvSpPr>
        <p:spPr>
          <a:xfrm>
            <a:off x="0" y="0"/>
            <a:ext cx="12192000" cy="6858000"/>
          </a:xfrm>
          <a:prstGeom prst="rect">
            <a:avLst/>
          </a:prstGeom>
          <a:gradFill>
            <a:gsLst>
              <a:gs pos="0">
                <a:schemeClr val="accent1"/>
              </a:gs>
              <a:gs pos="100000">
                <a:schemeClr val="accent2"/>
              </a:gs>
            </a:gsLst>
            <a:lin ang="8100019"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rial"/>
              <a:ea typeface="Arial"/>
              <a:cs typeface="Arial"/>
              <a:sym typeface="Arial"/>
            </a:endParaRPr>
          </a:p>
        </p:txBody>
      </p:sp>
      <p:sp>
        <p:nvSpPr>
          <p:cNvPr id="237" name="Google Shape;237;g1f503126808_1_0"/>
          <p:cNvSpPr txBox="1"/>
          <p:nvPr>
            <p:ph type="ctrTitle"/>
          </p:nvPr>
        </p:nvSpPr>
        <p:spPr>
          <a:xfrm>
            <a:off x="3880430" y="583345"/>
            <a:ext cx="7160400" cy="4164900"/>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rgbClr val="FFFFFF"/>
              </a:buClr>
              <a:buSzPts val="8000"/>
              <a:buFont typeface="Play"/>
              <a:buNone/>
            </a:pPr>
            <a:r>
              <a:rPr lang="en-US" sz="8000">
                <a:solidFill>
                  <a:srgbClr val="FFFFFF"/>
                </a:solidFill>
              </a:rPr>
              <a:t>Azure Devops Custom Tasks</a:t>
            </a:r>
            <a:endParaRPr/>
          </a:p>
        </p:txBody>
      </p:sp>
      <p:sp>
        <p:nvSpPr>
          <p:cNvPr id="238" name="Google Shape;238;g1f503126808_1_0"/>
          <p:cNvSpPr txBox="1"/>
          <p:nvPr>
            <p:ph idx="1" type="subTitle"/>
          </p:nvPr>
        </p:nvSpPr>
        <p:spPr>
          <a:xfrm>
            <a:off x="1208228" y="5286374"/>
            <a:ext cx="8578800" cy="5049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FFFFFF"/>
              </a:buClr>
              <a:buSzPts val="2400"/>
              <a:buNone/>
            </a:pPr>
            <a:r>
              <a:rPr lang="en-US" sz="3300">
                <a:solidFill>
                  <a:srgbClr val="FFFFFF"/>
                </a:solidFill>
              </a:rPr>
              <a:t>Berilo Wanderley</a:t>
            </a:r>
            <a:endParaRPr sz="3300">
              <a:solidFill>
                <a:srgbClr val="FFFFFF"/>
              </a:solidFill>
            </a:endParaRPr>
          </a:p>
        </p:txBody>
      </p:sp>
      <p:sp>
        <p:nvSpPr>
          <p:cNvPr id="239" name="Google Shape;239;g1f503126808_1_0"/>
          <p:cNvSpPr/>
          <p:nvPr/>
        </p:nvSpPr>
        <p:spPr>
          <a:xfrm>
            <a:off x="3474359" y="583345"/>
            <a:ext cx="139039" cy="139039"/>
          </a:xfrm>
          <a:custGeom>
            <a:rect b="b" l="l" r="r" t="t"/>
            <a:pathLst>
              <a:path extrusionOk="0" h="139039" w="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FFFFFF"/>
              </a:solidFill>
              <a:latin typeface="Arial"/>
              <a:ea typeface="Arial"/>
              <a:cs typeface="Arial"/>
              <a:sym typeface="Arial"/>
            </a:endParaRPr>
          </a:p>
        </p:txBody>
      </p:sp>
      <p:sp>
        <p:nvSpPr>
          <p:cNvPr id="240" name="Google Shape;240;g1f503126808_1_0"/>
          <p:cNvSpPr/>
          <p:nvPr/>
        </p:nvSpPr>
        <p:spPr>
          <a:xfrm>
            <a:off x="3833139" y="812640"/>
            <a:ext cx="91138" cy="91138"/>
          </a:xfrm>
          <a:custGeom>
            <a:rect b="b" l="l" r="r" t="t"/>
            <a:pathLst>
              <a:path extrusionOk="0" h="91138" w="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FFFFFF"/>
              </a:solidFill>
              <a:latin typeface="Arial"/>
              <a:ea typeface="Arial"/>
              <a:cs typeface="Arial"/>
              <a:sym typeface="Arial"/>
            </a:endParaRPr>
          </a:p>
        </p:txBody>
      </p:sp>
      <p:sp>
        <p:nvSpPr>
          <p:cNvPr id="241" name="Google Shape;241;g1f503126808_1_0"/>
          <p:cNvSpPr/>
          <p:nvPr/>
        </p:nvSpPr>
        <p:spPr>
          <a:xfrm>
            <a:off x="3458819" y="1037066"/>
            <a:ext cx="127714" cy="127714"/>
          </a:xfrm>
          <a:custGeom>
            <a:rect b="b" l="l" r="r" t="t"/>
            <a:pathLst>
              <a:path extrusionOk="0" h="127714" w="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FFFFFF"/>
              </a:solidFill>
              <a:latin typeface="Arial"/>
              <a:ea typeface="Arial"/>
              <a:cs typeface="Arial"/>
              <a:sym typeface="Arial"/>
            </a:endParaRPr>
          </a:p>
        </p:txBody>
      </p:sp>
      <p:cxnSp>
        <p:nvCxnSpPr>
          <p:cNvPr id="242" name="Google Shape;242;g1f503126808_1_0"/>
          <p:cNvCxnSpPr/>
          <p:nvPr/>
        </p:nvCxnSpPr>
        <p:spPr>
          <a:xfrm>
            <a:off x="856114" y="3503032"/>
            <a:ext cx="0" cy="3346200"/>
          </a:xfrm>
          <a:prstGeom prst="straightConnector1">
            <a:avLst/>
          </a:prstGeom>
          <a:noFill/>
          <a:ln cap="sq" cmpd="sng" w="25400">
            <a:solidFill>
              <a:srgbClr val="FFFFFF"/>
            </a:solidFill>
            <a:prstDash val="solid"/>
            <a:bevel/>
            <a:headEnd len="sm" w="sm" type="none"/>
            <a:tailEnd len="sm" w="sm" type="none"/>
          </a:ln>
        </p:spPr>
      </p:cxnSp>
      <p:sp>
        <p:nvSpPr>
          <p:cNvPr id="243" name="Google Shape;243;g1f503126808_1_0"/>
          <p:cNvSpPr/>
          <p:nvPr/>
        </p:nvSpPr>
        <p:spPr>
          <a:xfrm>
            <a:off x="10836425" y="5636680"/>
            <a:ext cx="151536" cy="151536"/>
          </a:xfrm>
          <a:custGeom>
            <a:rect b="b" l="l" r="r" t="t"/>
            <a:pathLst>
              <a:path extrusionOk="0" h="151536" w="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FFFFFF"/>
              </a:solidFill>
              <a:latin typeface="Arial"/>
              <a:ea typeface="Arial"/>
              <a:cs typeface="Arial"/>
              <a:sym typeface="Arial"/>
            </a:endParaRPr>
          </a:p>
        </p:txBody>
      </p:sp>
      <p:sp>
        <p:nvSpPr>
          <p:cNvPr id="244" name="Google Shape;244;g1f503126808_1_0"/>
          <p:cNvSpPr/>
          <p:nvPr/>
        </p:nvSpPr>
        <p:spPr>
          <a:xfrm>
            <a:off x="11245175" y="6096759"/>
            <a:ext cx="108625" cy="108625"/>
          </a:xfrm>
          <a:custGeom>
            <a:rect b="b" l="l" r="r" t="t"/>
            <a:pathLst>
              <a:path extrusionOk="0" h="108625" w="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FFFFFF"/>
              </a:solidFill>
              <a:latin typeface="Arial"/>
              <a:ea typeface="Arial"/>
              <a:cs typeface="Arial"/>
              <a:sym typeface="Arial"/>
            </a:endParaRPr>
          </a:p>
        </p:txBody>
      </p:sp>
      <p:sp>
        <p:nvSpPr>
          <p:cNvPr id="245" name="Google Shape;245;g1f503126808_1_0"/>
          <p:cNvSpPr/>
          <p:nvPr/>
        </p:nvSpPr>
        <p:spPr>
          <a:xfrm>
            <a:off x="10554288" y="6238029"/>
            <a:ext cx="95759" cy="95759"/>
          </a:xfrm>
          <a:custGeom>
            <a:rect b="b" l="l" r="r" t="t"/>
            <a:pathLst>
              <a:path extrusionOk="0" h="95759" w="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FFFFFF"/>
              </a:solidFill>
              <a:latin typeface="Arial"/>
              <a:ea typeface="Arial"/>
              <a:cs typeface="Arial"/>
              <a:sym typeface="Arial"/>
            </a:endParaRPr>
          </a:p>
        </p:txBody>
      </p:sp>
      <p:pic>
        <p:nvPicPr>
          <p:cNvPr descr="Logotipo, nome da empresa&#10;&#10;Descrição gerada automaticamente" id="246" name="Google Shape;246;g1f503126808_1_0"/>
          <p:cNvPicPr preferRelativeResize="0"/>
          <p:nvPr/>
        </p:nvPicPr>
        <p:blipFill rotWithShape="1">
          <a:blip r:embed="rId3">
            <a:alphaModFix/>
          </a:blip>
          <a:srcRect b="0" l="0" r="0" t="0"/>
          <a:stretch/>
        </p:blipFill>
        <p:spPr>
          <a:xfrm>
            <a:off x="7807036" y="3281218"/>
            <a:ext cx="2743200" cy="2743200"/>
          </a:xfrm>
          <a:prstGeom prst="ellipse">
            <a:avLst/>
          </a:prstGeom>
          <a:noFill/>
          <a:ln>
            <a:noFill/>
          </a:ln>
        </p:spPr>
      </p:pic>
      <p:sp>
        <p:nvSpPr>
          <p:cNvPr id="247" name="Google Shape;247;g1f503126808_1_0"/>
          <p:cNvSpPr txBox="1"/>
          <p:nvPr>
            <p:ph idx="1" type="subTitle"/>
          </p:nvPr>
        </p:nvSpPr>
        <p:spPr>
          <a:xfrm>
            <a:off x="1015478" y="3805399"/>
            <a:ext cx="8578800" cy="5049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FFFFFF"/>
              </a:buClr>
              <a:buSzPts val="2400"/>
              <a:buNone/>
            </a:pPr>
            <a:r>
              <a:rPr lang="en-US" sz="4300">
                <a:solidFill>
                  <a:srgbClr val="FFFFFF"/>
                </a:solidFill>
              </a:rPr>
              <a:t>Obrigado!</a:t>
            </a:r>
            <a:endParaRPr sz="4300">
              <a:solidFill>
                <a:srgbClr val="FFFFFF"/>
              </a:solidFill>
            </a:endParaRPr>
          </a:p>
        </p:txBody>
      </p:sp>
      <p:sp>
        <p:nvSpPr>
          <p:cNvPr id="248" name="Google Shape;248;g1f503126808_1_0"/>
          <p:cNvSpPr txBox="1"/>
          <p:nvPr>
            <p:ph idx="1" type="subTitle"/>
          </p:nvPr>
        </p:nvSpPr>
        <p:spPr>
          <a:xfrm>
            <a:off x="1208228" y="5944349"/>
            <a:ext cx="8578800" cy="5049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FFFFFF"/>
              </a:buClr>
              <a:buSzPts val="2400"/>
              <a:buNone/>
            </a:pPr>
            <a:r>
              <a:rPr b="1" lang="en-US">
                <a:solidFill>
                  <a:schemeClr val="lt1"/>
                </a:solidFill>
              </a:rPr>
              <a:t>wberilo@gmail.com</a:t>
            </a:r>
            <a:endParaRPr b="1">
              <a:solidFill>
                <a:schemeClr val="lt1"/>
              </a:solidFill>
            </a:endParaRPr>
          </a:p>
          <a:p>
            <a:pPr indent="0" lvl="0" marL="0" rtl="0" algn="l">
              <a:lnSpc>
                <a:spcPct val="90000"/>
              </a:lnSpc>
              <a:spcBef>
                <a:spcPts val="0"/>
              </a:spcBef>
              <a:spcAft>
                <a:spcPts val="0"/>
              </a:spcAft>
              <a:buClr>
                <a:srgbClr val="FFFFFF"/>
              </a:buClr>
              <a:buSzPts val="2400"/>
              <a:buNone/>
            </a:pPr>
            <a:r>
              <a:rPr b="1" lang="en-US">
                <a:solidFill>
                  <a:srgbClr val="FFFFFF"/>
                </a:solidFill>
              </a:rPr>
              <a:t>berilo.dev</a:t>
            </a:r>
            <a:endParaRPr b="1">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4" name="Shape 104"/>
        <p:cNvGrpSpPr/>
        <p:nvPr/>
      </p:nvGrpSpPr>
      <p:grpSpPr>
        <a:xfrm>
          <a:off x="0" y="0"/>
          <a:ext cx="0" cy="0"/>
          <a:chOff x="0" y="0"/>
          <a:chExt cx="0" cy="0"/>
        </a:xfrm>
      </p:grpSpPr>
      <p:sp>
        <p:nvSpPr>
          <p:cNvPr id="105" name="Google Shape;105;p2"/>
          <p:cNvSpPr/>
          <p:nvPr/>
        </p:nvSpPr>
        <p:spPr>
          <a:xfrm>
            <a:off x="0" y="0"/>
            <a:ext cx="12192000" cy="6858000"/>
          </a:xfrm>
          <a:prstGeom prst="rect">
            <a:avLst/>
          </a:prstGeom>
          <a:gradFill>
            <a:gsLst>
              <a:gs pos="0">
                <a:schemeClr val="accent1"/>
              </a:gs>
              <a:gs pos="100000">
                <a:schemeClr val="accent2"/>
              </a:gs>
            </a:gsLst>
            <a:lin ang="27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sp>
        <p:nvSpPr>
          <p:cNvPr id="106" name="Google Shape;106;p2"/>
          <p:cNvSpPr txBox="1"/>
          <p:nvPr/>
        </p:nvSpPr>
        <p:spPr>
          <a:xfrm>
            <a:off x="5792994" y="1590840"/>
            <a:ext cx="5672100" cy="5095200"/>
          </a:xfrm>
          <a:prstGeom prst="rect">
            <a:avLst/>
          </a:prstGeom>
          <a:noFill/>
          <a:ln>
            <a:noFill/>
          </a:ln>
        </p:spPr>
        <p:txBody>
          <a:bodyPr anchorCtr="0" anchor="t" bIns="45700" lIns="91425" spcFirstLastPara="1" rIns="91425" wrap="square" tIns="45700">
            <a:normAutofit/>
          </a:bodyPr>
          <a:lstStyle/>
          <a:p>
            <a:pPr indent="-571500" lvl="0" marL="571500" marR="0" rtl="0" algn="l">
              <a:lnSpc>
                <a:spcPct val="90000"/>
              </a:lnSpc>
              <a:spcBef>
                <a:spcPts val="0"/>
              </a:spcBef>
              <a:spcAft>
                <a:spcPts val="0"/>
              </a:spcAft>
              <a:buClr>
                <a:srgbClr val="FFFFFF"/>
              </a:buClr>
              <a:buSzPts val="2000"/>
              <a:buFont typeface="Arial"/>
              <a:buChar char="•"/>
            </a:pPr>
            <a:r>
              <a:rPr lang="en-US" sz="2000">
                <a:solidFill>
                  <a:srgbClr val="FFFFFF"/>
                </a:solidFill>
              </a:rPr>
              <a:t>Tecnólogo em Jogos Digitais - UnP</a:t>
            </a:r>
            <a:endParaRPr/>
          </a:p>
          <a:p>
            <a:pPr indent="-571500" lvl="0" marL="571500" marR="0" rtl="0" algn="l">
              <a:lnSpc>
                <a:spcPct val="90000"/>
              </a:lnSpc>
              <a:spcBef>
                <a:spcPts val="1000"/>
              </a:spcBef>
              <a:spcAft>
                <a:spcPts val="0"/>
              </a:spcAft>
              <a:buClr>
                <a:srgbClr val="FFFFFF"/>
              </a:buClr>
              <a:buSzPts val="2000"/>
              <a:buFont typeface="Arial"/>
              <a:buChar char="•"/>
            </a:pPr>
            <a:r>
              <a:rPr lang="en-US" sz="2000">
                <a:solidFill>
                  <a:srgbClr val="FFFFFF"/>
                </a:solidFill>
                <a:latin typeface="Arial"/>
                <a:ea typeface="Arial"/>
                <a:cs typeface="Arial"/>
                <a:sym typeface="Arial"/>
              </a:rPr>
              <a:t>Mestrando </a:t>
            </a:r>
            <a:r>
              <a:rPr lang="en-US" sz="2000">
                <a:solidFill>
                  <a:srgbClr val="FFFFFF"/>
                </a:solidFill>
              </a:rPr>
              <a:t>no</a:t>
            </a:r>
            <a:r>
              <a:rPr lang="en-US" sz="2000">
                <a:solidFill>
                  <a:srgbClr val="FFFFFF"/>
                </a:solidFill>
                <a:latin typeface="Arial"/>
                <a:ea typeface="Arial"/>
                <a:cs typeface="Arial"/>
                <a:sym typeface="Arial"/>
              </a:rPr>
              <a:t> </a:t>
            </a:r>
            <a:r>
              <a:rPr lang="en-US" sz="2000">
                <a:solidFill>
                  <a:srgbClr val="FFFFFF"/>
                </a:solidFill>
              </a:rPr>
              <a:t>PPgTI - UFRN</a:t>
            </a:r>
            <a:endParaRPr sz="2000">
              <a:solidFill>
                <a:srgbClr val="FFFFFF"/>
              </a:solidFill>
            </a:endParaRPr>
          </a:p>
          <a:p>
            <a:pPr indent="-571500" lvl="0" marL="571500" marR="0" rtl="0" algn="l">
              <a:lnSpc>
                <a:spcPct val="90000"/>
              </a:lnSpc>
              <a:spcBef>
                <a:spcPts val="1000"/>
              </a:spcBef>
              <a:spcAft>
                <a:spcPts val="0"/>
              </a:spcAft>
              <a:buClr>
                <a:srgbClr val="FFFFFF"/>
              </a:buClr>
              <a:buSzPts val="2000"/>
              <a:buChar char="•"/>
            </a:pPr>
            <a:r>
              <a:rPr lang="en-US" sz="2000">
                <a:solidFill>
                  <a:srgbClr val="FFFFFF"/>
                </a:solidFill>
              </a:rPr>
              <a:t>Desenvolvedor sênior na Stefanini</a:t>
            </a:r>
            <a:endParaRPr sz="2000">
              <a:solidFill>
                <a:srgbClr val="FFFFFF"/>
              </a:solidFill>
            </a:endParaRPr>
          </a:p>
          <a:p>
            <a:pPr indent="-571500" lvl="0" marL="571500" marR="0" rtl="0" algn="l">
              <a:lnSpc>
                <a:spcPct val="90000"/>
              </a:lnSpc>
              <a:spcBef>
                <a:spcPts val="1000"/>
              </a:spcBef>
              <a:spcAft>
                <a:spcPts val="0"/>
              </a:spcAft>
              <a:buClr>
                <a:srgbClr val="FFFFFF"/>
              </a:buClr>
              <a:buSzPts val="2000"/>
              <a:buFont typeface="Arial"/>
              <a:buChar char="•"/>
            </a:pPr>
            <a:r>
              <a:rPr lang="en-US" sz="2000">
                <a:solidFill>
                  <a:srgbClr val="FFFFFF"/>
                </a:solidFill>
              </a:rPr>
              <a:t>Interessado</a:t>
            </a:r>
            <a:r>
              <a:rPr lang="en-US" sz="2000">
                <a:solidFill>
                  <a:srgbClr val="FFFFFF"/>
                </a:solidFill>
              </a:rPr>
              <a:t> em: </a:t>
            </a:r>
            <a:endParaRPr sz="2000">
              <a:solidFill>
                <a:srgbClr val="FFFFFF"/>
              </a:solidFill>
            </a:endParaRPr>
          </a:p>
          <a:p>
            <a:pPr indent="-355600" lvl="1" marL="914400" marR="0" rtl="0" algn="l">
              <a:lnSpc>
                <a:spcPct val="90000"/>
              </a:lnSpc>
              <a:spcBef>
                <a:spcPts val="1000"/>
              </a:spcBef>
              <a:spcAft>
                <a:spcPts val="0"/>
              </a:spcAft>
              <a:buClr>
                <a:srgbClr val="FFFFFF"/>
              </a:buClr>
              <a:buSzPts val="2000"/>
              <a:buFont typeface="Arial"/>
              <a:buChar char="○"/>
            </a:pPr>
            <a:r>
              <a:rPr lang="en-US" sz="2000">
                <a:solidFill>
                  <a:srgbClr val="FFFFFF"/>
                </a:solidFill>
                <a:latin typeface="Arial"/>
                <a:ea typeface="Arial"/>
                <a:cs typeface="Arial"/>
                <a:sym typeface="Arial"/>
              </a:rPr>
              <a:t>C# </a:t>
            </a:r>
            <a:endParaRPr sz="2000">
              <a:solidFill>
                <a:srgbClr val="FFFFFF"/>
              </a:solidFill>
              <a:latin typeface="Arial"/>
              <a:ea typeface="Arial"/>
              <a:cs typeface="Arial"/>
              <a:sym typeface="Arial"/>
            </a:endParaRPr>
          </a:p>
          <a:p>
            <a:pPr indent="-355600" lvl="1" marL="914400" marR="0" rtl="0" algn="l">
              <a:lnSpc>
                <a:spcPct val="90000"/>
              </a:lnSpc>
              <a:spcBef>
                <a:spcPts val="1000"/>
              </a:spcBef>
              <a:spcAft>
                <a:spcPts val="0"/>
              </a:spcAft>
              <a:buClr>
                <a:srgbClr val="FFFFFF"/>
              </a:buClr>
              <a:buSzPts val="2000"/>
              <a:buFont typeface="Arial"/>
              <a:buChar char="○"/>
            </a:pPr>
            <a:r>
              <a:rPr lang="en-US" sz="2000">
                <a:solidFill>
                  <a:srgbClr val="FFFFFF"/>
                </a:solidFill>
                <a:latin typeface="Arial"/>
                <a:ea typeface="Arial"/>
                <a:cs typeface="Arial"/>
                <a:sym typeface="Arial"/>
              </a:rPr>
              <a:t>Typescript </a:t>
            </a:r>
            <a:endParaRPr sz="2000">
              <a:solidFill>
                <a:srgbClr val="FFFFFF"/>
              </a:solidFill>
              <a:latin typeface="Arial"/>
              <a:ea typeface="Arial"/>
              <a:cs typeface="Arial"/>
              <a:sym typeface="Arial"/>
            </a:endParaRPr>
          </a:p>
          <a:p>
            <a:pPr indent="-355600" lvl="1" marL="914400" marR="0" rtl="0" algn="l">
              <a:lnSpc>
                <a:spcPct val="90000"/>
              </a:lnSpc>
              <a:spcBef>
                <a:spcPts val="1000"/>
              </a:spcBef>
              <a:spcAft>
                <a:spcPts val="0"/>
              </a:spcAft>
              <a:buClr>
                <a:srgbClr val="FFFFFF"/>
              </a:buClr>
              <a:buSzPts val="2000"/>
              <a:buFont typeface="Arial"/>
              <a:buChar char="○"/>
            </a:pPr>
            <a:r>
              <a:rPr lang="en-US" sz="2000">
                <a:solidFill>
                  <a:srgbClr val="FFFFFF"/>
                </a:solidFill>
                <a:latin typeface="Arial"/>
                <a:ea typeface="Arial"/>
                <a:cs typeface="Arial"/>
                <a:sym typeface="Arial"/>
              </a:rPr>
              <a:t>Devops</a:t>
            </a:r>
            <a:endParaRPr sz="2000">
              <a:solidFill>
                <a:srgbClr val="FFFFFF"/>
              </a:solidFill>
            </a:endParaRPr>
          </a:p>
          <a:p>
            <a:pPr indent="-355600" lvl="1" marL="914400" marR="0" rtl="0" algn="l">
              <a:lnSpc>
                <a:spcPct val="90000"/>
              </a:lnSpc>
              <a:spcBef>
                <a:spcPts val="1000"/>
              </a:spcBef>
              <a:spcAft>
                <a:spcPts val="0"/>
              </a:spcAft>
              <a:buClr>
                <a:srgbClr val="FFFFFF"/>
              </a:buClr>
              <a:buSzPts val="2000"/>
              <a:buFont typeface="Arial"/>
              <a:buChar char="○"/>
            </a:pPr>
            <a:r>
              <a:rPr lang="en-US" sz="2000">
                <a:solidFill>
                  <a:srgbClr val="FFFFFF"/>
                </a:solidFill>
                <a:latin typeface="Arial"/>
                <a:ea typeface="Arial"/>
                <a:cs typeface="Arial"/>
                <a:sym typeface="Arial"/>
              </a:rPr>
              <a:t> Arquitetura de software</a:t>
            </a:r>
            <a:endParaRPr sz="2000">
              <a:solidFill>
                <a:srgbClr val="FFFFFF"/>
              </a:solidFill>
            </a:endParaRPr>
          </a:p>
          <a:p>
            <a:pPr indent="-292100" lvl="0" marL="571500" marR="0" rtl="0" algn="l">
              <a:lnSpc>
                <a:spcPct val="90000"/>
              </a:lnSpc>
              <a:spcBef>
                <a:spcPts val="1000"/>
              </a:spcBef>
              <a:spcAft>
                <a:spcPts val="0"/>
              </a:spcAft>
              <a:buClr>
                <a:schemeClr val="dk1"/>
              </a:buClr>
              <a:buSzPts val="4400"/>
              <a:buFont typeface="Arial"/>
              <a:buNone/>
            </a:pPr>
            <a:r>
              <a:t/>
            </a:r>
            <a:endParaRPr sz="4400">
              <a:solidFill>
                <a:srgbClr val="FFFFFF"/>
              </a:solidFill>
              <a:latin typeface="Arial"/>
              <a:ea typeface="Arial"/>
              <a:cs typeface="Arial"/>
              <a:sym typeface="Arial"/>
            </a:endParaRPr>
          </a:p>
        </p:txBody>
      </p:sp>
      <p:cxnSp>
        <p:nvCxnSpPr>
          <p:cNvPr id="107" name="Google Shape;107;p2"/>
          <p:cNvCxnSpPr/>
          <p:nvPr/>
        </p:nvCxnSpPr>
        <p:spPr>
          <a:xfrm>
            <a:off x="5447322" y="1589368"/>
            <a:ext cx="0" cy="5259754"/>
          </a:xfrm>
          <a:prstGeom prst="straightConnector1">
            <a:avLst/>
          </a:prstGeom>
          <a:noFill/>
          <a:ln cap="sq" cmpd="sng" w="25400">
            <a:solidFill>
              <a:srgbClr val="FFFFFF"/>
            </a:solidFill>
            <a:prstDash val="solid"/>
            <a:bevel/>
            <a:headEnd len="sm" w="sm" type="none"/>
            <a:tailEnd len="sm" w="sm" type="none"/>
          </a:ln>
        </p:spPr>
      </p:cxnSp>
      <p:pic>
        <p:nvPicPr>
          <p:cNvPr descr="Ficheiro:Logo VIVO.svg – Wikipédia, a enciclopédia livre" id="108" name="Google Shape;108;p2"/>
          <p:cNvPicPr preferRelativeResize="0"/>
          <p:nvPr/>
        </p:nvPicPr>
        <p:blipFill rotWithShape="1">
          <a:blip r:embed="rId3">
            <a:alphaModFix/>
          </a:blip>
          <a:srcRect b="0" l="0" r="0" t="0"/>
          <a:stretch/>
        </p:blipFill>
        <p:spPr>
          <a:xfrm>
            <a:off x="2955080" y="5320599"/>
            <a:ext cx="1531494" cy="478537"/>
          </a:xfrm>
          <a:prstGeom prst="rect">
            <a:avLst/>
          </a:prstGeom>
          <a:noFill/>
          <a:ln>
            <a:noFill/>
          </a:ln>
        </p:spPr>
      </p:pic>
      <p:pic>
        <p:nvPicPr>
          <p:cNvPr descr="Logo da organização Stefanini Group" id="109" name="Google Shape;109;p2"/>
          <p:cNvPicPr preferRelativeResize="0"/>
          <p:nvPr/>
        </p:nvPicPr>
        <p:blipFill rotWithShape="1">
          <a:blip r:embed="rId4">
            <a:alphaModFix/>
          </a:blip>
          <a:srcRect b="0" l="0" r="0" t="0"/>
          <a:stretch/>
        </p:blipFill>
        <p:spPr>
          <a:xfrm>
            <a:off x="1271280" y="3591107"/>
            <a:ext cx="1069014" cy="1069018"/>
          </a:xfrm>
          <a:prstGeom prst="rect">
            <a:avLst/>
          </a:prstGeom>
          <a:noFill/>
          <a:ln>
            <a:noFill/>
          </a:ln>
        </p:spPr>
      </p:pic>
      <p:pic>
        <p:nvPicPr>
          <p:cNvPr descr="Logo da organização Upvio" id="110" name="Google Shape;110;p2"/>
          <p:cNvPicPr preferRelativeResize="0"/>
          <p:nvPr/>
        </p:nvPicPr>
        <p:blipFill rotWithShape="1">
          <a:blip r:embed="rId5">
            <a:alphaModFix/>
          </a:blip>
          <a:srcRect b="0" l="0" r="0" t="0"/>
          <a:stretch/>
        </p:blipFill>
        <p:spPr>
          <a:xfrm>
            <a:off x="3173772" y="3578554"/>
            <a:ext cx="1094118" cy="1094121"/>
          </a:xfrm>
          <a:prstGeom prst="rect">
            <a:avLst/>
          </a:prstGeom>
          <a:noFill/>
          <a:ln>
            <a:noFill/>
          </a:ln>
        </p:spPr>
      </p:pic>
      <p:pic>
        <p:nvPicPr>
          <p:cNvPr descr="estapar-horizontal-gradiente-preto.png - Estapar Estacionamentos" id="111" name="Google Shape;111;p2"/>
          <p:cNvPicPr preferRelativeResize="0"/>
          <p:nvPr/>
        </p:nvPicPr>
        <p:blipFill rotWithShape="1">
          <a:blip r:embed="rId6">
            <a:alphaModFix/>
          </a:blip>
          <a:srcRect b="0" l="0" r="0" t="0"/>
          <a:stretch/>
        </p:blipFill>
        <p:spPr>
          <a:xfrm>
            <a:off x="1039702" y="5364587"/>
            <a:ext cx="1531944" cy="390563"/>
          </a:xfrm>
          <a:prstGeom prst="rect">
            <a:avLst/>
          </a:prstGeom>
          <a:noFill/>
          <a:ln>
            <a:noFill/>
          </a:ln>
        </p:spPr>
      </p:pic>
      <p:pic>
        <p:nvPicPr>
          <p:cNvPr descr="Logo da organização Tauk Saúde" id="112" name="Google Shape;112;p2"/>
          <p:cNvPicPr preferRelativeResize="0"/>
          <p:nvPr/>
        </p:nvPicPr>
        <p:blipFill rotWithShape="1">
          <a:blip r:embed="rId7">
            <a:alphaModFix/>
          </a:blip>
          <a:srcRect b="0" l="0" r="0" t="0"/>
          <a:stretch/>
        </p:blipFill>
        <p:spPr>
          <a:xfrm>
            <a:off x="3212785" y="2186479"/>
            <a:ext cx="1016095" cy="1016099"/>
          </a:xfrm>
          <a:prstGeom prst="rect">
            <a:avLst/>
          </a:prstGeom>
          <a:noFill/>
          <a:ln>
            <a:noFill/>
          </a:ln>
        </p:spPr>
      </p:pic>
      <p:pic>
        <p:nvPicPr>
          <p:cNvPr descr="Massive Work Studio - ABRAGAMES - ASSOCIAÇÃO BRASILEIRA DAS EMPRESAS  DESENVOLVEDORAS DE JOGOS DIGITAIS" id="113" name="Google Shape;113;p2"/>
          <p:cNvPicPr preferRelativeResize="0"/>
          <p:nvPr/>
        </p:nvPicPr>
        <p:blipFill rotWithShape="1">
          <a:blip r:embed="rId8">
            <a:alphaModFix/>
          </a:blip>
          <a:srcRect b="0" l="0" r="0" t="0"/>
          <a:stretch/>
        </p:blipFill>
        <p:spPr>
          <a:xfrm>
            <a:off x="1271264" y="2199485"/>
            <a:ext cx="1456185" cy="990091"/>
          </a:xfrm>
          <a:prstGeom prst="rect">
            <a:avLst/>
          </a:prstGeom>
          <a:noFill/>
          <a:ln>
            <a:noFill/>
          </a:ln>
        </p:spPr>
      </p:pic>
      <p:sp>
        <p:nvSpPr>
          <p:cNvPr id="114" name="Google Shape;114;p2"/>
          <p:cNvSpPr txBox="1"/>
          <p:nvPr>
            <p:ph idx="4294967295" type="subTitle"/>
          </p:nvPr>
        </p:nvSpPr>
        <p:spPr>
          <a:xfrm>
            <a:off x="957553" y="1305599"/>
            <a:ext cx="8578800" cy="5049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FFFFFF"/>
              </a:buClr>
              <a:buSzPts val="2400"/>
              <a:buNone/>
            </a:pPr>
            <a:r>
              <a:rPr lang="en-US" sz="3300">
                <a:solidFill>
                  <a:srgbClr val="FFFFFF"/>
                </a:solidFill>
              </a:rPr>
              <a:t>Sobre mim:</a:t>
            </a:r>
            <a:endParaRPr sz="3300">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9" name="Shape 119"/>
        <p:cNvGrpSpPr/>
        <p:nvPr/>
      </p:nvGrpSpPr>
      <p:grpSpPr>
        <a:xfrm>
          <a:off x="0" y="0"/>
          <a:ext cx="0" cy="0"/>
          <a:chOff x="0" y="0"/>
          <a:chExt cx="0" cy="0"/>
        </a:xfrm>
      </p:grpSpPr>
      <p:sp>
        <p:nvSpPr>
          <p:cNvPr id="120" name="Google Shape;120;p3"/>
          <p:cNvSpPr/>
          <p:nvPr/>
        </p:nvSpPr>
        <p:spPr>
          <a:xfrm>
            <a:off x="0" y="0"/>
            <a:ext cx="12192000" cy="6858000"/>
          </a:xfrm>
          <a:prstGeom prst="rect">
            <a:avLst/>
          </a:prstGeom>
          <a:gradFill>
            <a:gsLst>
              <a:gs pos="0">
                <a:schemeClr val="accent1"/>
              </a:gs>
              <a:gs pos="100000">
                <a:schemeClr val="accent2"/>
              </a:gs>
            </a:gsLst>
            <a:lin ang="27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sp>
        <p:nvSpPr>
          <p:cNvPr id="121" name="Google Shape;121;p3"/>
          <p:cNvSpPr txBox="1"/>
          <p:nvPr>
            <p:ph type="title"/>
          </p:nvPr>
        </p:nvSpPr>
        <p:spPr>
          <a:xfrm>
            <a:off x="242910" y="1598246"/>
            <a:ext cx="4626709" cy="5122985"/>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rgbClr val="FFFFFF"/>
              </a:buClr>
              <a:buSzPts val="8000"/>
              <a:buFont typeface="Play"/>
              <a:buNone/>
            </a:pPr>
            <a:r>
              <a:rPr lang="en-US" sz="8000">
                <a:solidFill>
                  <a:srgbClr val="FFFFFF"/>
                </a:solidFill>
              </a:rPr>
              <a:t>Custom tasks</a:t>
            </a:r>
            <a:endParaRPr/>
          </a:p>
        </p:txBody>
      </p:sp>
      <p:sp>
        <p:nvSpPr>
          <p:cNvPr id="122" name="Google Shape;122;p3"/>
          <p:cNvSpPr txBox="1"/>
          <p:nvPr/>
        </p:nvSpPr>
        <p:spPr>
          <a:xfrm>
            <a:off x="5792994" y="1590840"/>
            <a:ext cx="5672176" cy="5095221"/>
          </a:xfrm>
          <a:prstGeom prst="rect">
            <a:avLst/>
          </a:prstGeom>
          <a:noFill/>
          <a:ln>
            <a:noFill/>
          </a:ln>
        </p:spPr>
        <p:txBody>
          <a:bodyPr anchorCtr="0" anchor="t" bIns="45700" lIns="91425" spcFirstLastPara="1" rIns="91425" wrap="square" tIns="45700">
            <a:normAutofit/>
          </a:bodyPr>
          <a:lstStyle/>
          <a:p>
            <a:pPr indent="-571500" lvl="0" marL="571500" marR="0" rtl="0" algn="l">
              <a:lnSpc>
                <a:spcPct val="90000"/>
              </a:lnSpc>
              <a:spcBef>
                <a:spcPts val="0"/>
              </a:spcBef>
              <a:spcAft>
                <a:spcPts val="0"/>
              </a:spcAft>
              <a:buClr>
                <a:srgbClr val="FFFFFF"/>
              </a:buClr>
              <a:buSzPts val="2000"/>
              <a:buFont typeface="Arial"/>
              <a:buChar char="•"/>
            </a:pPr>
            <a:r>
              <a:rPr lang="en-US" sz="2000">
                <a:solidFill>
                  <a:srgbClr val="FFFFFF"/>
                </a:solidFill>
                <a:latin typeface="Arial"/>
                <a:ea typeface="Arial"/>
                <a:cs typeface="Arial"/>
                <a:sym typeface="Arial"/>
              </a:rPr>
              <a:t>O que são</a:t>
            </a:r>
            <a:endParaRPr sz="1800">
              <a:solidFill>
                <a:schemeClr val="dk1"/>
              </a:solidFill>
              <a:latin typeface="Arial"/>
              <a:ea typeface="Arial"/>
              <a:cs typeface="Arial"/>
              <a:sym typeface="Arial"/>
            </a:endParaRPr>
          </a:p>
          <a:p>
            <a:pPr indent="-571500" lvl="0" marL="571500" marR="0" rtl="0" algn="l">
              <a:lnSpc>
                <a:spcPct val="90000"/>
              </a:lnSpc>
              <a:spcBef>
                <a:spcPts val="1000"/>
              </a:spcBef>
              <a:spcAft>
                <a:spcPts val="0"/>
              </a:spcAft>
              <a:buClr>
                <a:srgbClr val="FFFFFF"/>
              </a:buClr>
              <a:buSzPts val="2000"/>
              <a:buFont typeface="Arial"/>
              <a:buChar char="•"/>
            </a:pPr>
            <a:r>
              <a:rPr lang="en-US" sz="2000">
                <a:solidFill>
                  <a:srgbClr val="FFFFFF"/>
                </a:solidFill>
                <a:latin typeface="Arial"/>
                <a:ea typeface="Arial"/>
                <a:cs typeface="Arial"/>
                <a:sym typeface="Arial"/>
              </a:rPr>
              <a:t>Quando utilizar</a:t>
            </a:r>
            <a:endParaRPr sz="2000">
              <a:solidFill>
                <a:srgbClr val="FFFFFF"/>
              </a:solidFill>
              <a:latin typeface="Arial"/>
              <a:ea typeface="Arial"/>
              <a:cs typeface="Arial"/>
              <a:sym typeface="Arial"/>
            </a:endParaRPr>
          </a:p>
          <a:p>
            <a:pPr indent="-571500" lvl="0" marL="571500" marR="0" rtl="0" algn="l">
              <a:lnSpc>
                <a:spcPct val="90000"/>
              </a:lnSpc>
              <a:spcBef>
                <a:spcPts val="1000"/>
              </a:spcBef>
              <a:spcAft>
                <a:spcPts val="0"/>
              </a:spcAft>
              <a:buClr>
                <a:srgbClr val="FFFFFF"/>
              </a:buClr>
              <a:buSzPts val="2000"/>
              <a:buFont typeface="Arial"/>
              <a:buChar char="•"/>
            </a:pPr>
            <a:r>
              <a:rPr lang="en-US" sz="2000">
                <a:solidFill>
                  <a:srgbClr val="FFFFFF"/>
                </a:solidFill>
                <a:latin typeface="Arial"/>
                <a:ea typeface="Arial"/>
                <a:cs typeface="Arial"/>
                <a:sym typeface="Arial"/>
              </a:rPr>
              <a:t>Vantagens</a:t>
            </a:r>
            <a:endParaRPr/>
          </a:p>
          <a:p>
            <a:pPr indent="-292100" lvl="0" marL="571500" marR="0" rtl="0" algn="l">
              <a:lnSpc>
                <a:spcPct val="90000"/>
              </a:lnSpc>
              <a:spcBef>
                <a:spcPts val="1000"/>
              </a:spcBef>
              <a:spcAft>
                <a:spcPts val="0"/>
              </a:spcAft>
              <a:buClr>
                <a:schemeClr val="dk1"/>
              </a:buClr>
              <a:buSzPts val="4400"/>
              <a:buFont typeface="Arial"/>
              <a:buNone/>
            </a:pPr>
            <a:r>
              <a:t/>
            </a:r>
            <a:endParaRPr sz="4400">
              <a:solidFill>
                <a:srgbClr val="FFFFFF"/>
              </a:solidFill>
              <a:latin typeface="Arial"/>
              <a:ea typeface="Arial"/>
              <a:cs typeface="Arial"/>
              <a:sym typeface="Arial"/>
            </a:endParaRPr>
          </a:p>
        </p:txBody>
      </p:sp>
      <p:cxnSp>
        <p:nvCxnSpPr>
          <p:cNvPr id="123" name="Google Shape;123;p3"/>
          <p:cNvCxnSpPr/>
          <p:nvPr/>
        </p:nvCxnSpPr>
        <p:spPr>
          <a:xfrm>
            <a:off x="5447322" y="1589368"/>
            <a:ext cx="0" cy="5259754"/>
          </a:xfrm>
          <a:prstGeom prst="straightConnector1">
            <a:avLst/>
          </a:prstGeom>
          <a:noFill/>
          <a:ln cap="sq" cmpd="sng" w="25400">
            <a:solidFill>
              <a:srgbClr val="FFFFFF"/>
            </a:solidFill>
            <a:prstDash val="solid"/>
            <a:bevel/>
            <a:headEnd len="sm" w="sm" type="none"/>
            <a:tailEnd len="sm" w="sm" type="none"/>
          </a:ln>
        </p:spPr>
      </p:cxn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27" name="Shape 127"/>
        <p:cNvGrpSpPr/>
        <p:nvPr/>
      </p:nvGrpSpPr>
      <p:grpSpPr>
        <a:xfrm>
          <a:off x="0" y="0"/>
          <a:ext cx="0" cy="0"/>
          <a:chOff x="0" y="0"/>
          <a:chExt cx="0" cy="0"/>
        </a:xfrm>
      </p:grpSpPr>
      <p:sp>
        <p:nvSpPr>
          <p:cNvPr id="128" name="Google Shape;128;p4"/>
          <p:cNvSpPr/>
          <p:nvPr/>
        </p:nvSpPr>
        <p:spPr>
          <a:xfrm>
            <a:off x="477012" y="480060"/>
            <a:ext cx="11237976" cy="5897880"/>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Interface gráfica do usuário, Texto, Aplicativo, Email&#10;&#10;Descrição gerada automaticamente" id="129" name="Google Shape;129;p4"/>
          <p:cNvPicPr preferRelativeResize="0"/>
          <p:nvPr>
            <p:ph idx="1" type="body"/>
          </p:nvPr>
        </p:nvPicPr>
        <p:blipFill rotWithShape="1">
          <a:blip r:embed="rId3">
            <a:alphaModFix/>
          </a:blip>
          <a:srcRect b="0" l="0" r="0" t="0"/>
          <a:stretch/>
        </p:blipFill>
        <p:spPr>
          <a:xfrm>
            <a:off x="2073569" y="643467"/>
            <a:ext cx="8044861" cy="557106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t/>
            </a:r>
            <a:endParaRPr/>
          </a:p>
        </p:txBody>
      </p:sp>
      <p:pic>
        <p:nvPicPr>
          <p:cNvPr descr="Interface gráfica do usuário, Texto, Aplicativo, Email&#10;&#10;Descrição gerada automaticamente" id="135" name="Google Shape;135;p5"/>
          <p:cNvPicPr preferRelativeResize="0"/>
          <p:nvPr>
            <p:ph idx="1" type="body"/>
          </p:nvPr>
        </p:nvPicPr>
        <p:blipFill rotWithShape="1">
          <a:blip r:embed="rId3">
            <a:alphaModFix/>
          </a:blip>
          <a:srcRect b="0" l="0" r="0" t="0"/>
          <a:stretch/>
        </p:blipFill>
        <p:spPr>
          <a:xfrm>
            <a:off x="2667000" y="2029619"/>
            <a:ext cx="6858000" cy="39433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t/>
            </a:r>
            <a:endParaRPr/>
          </a:p>
        </p:txBody>
      </p:sp>
      <p:pic>
        <p:nvPicPr>
          <p:cNvPr descr="Texto&#10;&#10;Descrição gerada automaticamente" id="141" name="Google Shape;141;p6"/>
          <p:cNvPicPr preferRelativeResize="0"/>
          <p:nvPr>
            <p:ph idx="1" type="body"/>
          </p:nvPr>
        </p:nvPicPr>
        <p:blipFill rotWithShape="1">
          <a:blip r:embed="rId3">
            <a:alphaModFix/>
          </a:blip>
          <a:srcRect b="0" l="0" r="0" t="0"/>
          <a:stretch/>
        </p:blipFill>
        <p:spPr>
          <a:xfrm>
            <a:off x="4158953" y="1408091"/>
            <a:ext cx="4249874" cy="4768872"/>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Play"/>
              <a:buNone/>
            </a:pPr>
            <a:r>
              <a:rPr lang="en-US"/>
              <a:t>Programador yaml shellscript 🎉</a:t>
            </a:r>
            <a:endParaRPr/>
          </a:p>
        </p:txBody>
      </p:sp>
      <p:pic>
        <p:nvPicPr>
          <p:cNvPr descr="Uma imagem contendo Texto&#10;&#10;Descrição gerada automaticamente" id="147" name="Google Shape;147;p7"/>
          <p:cNvPicPr preferRelativeResize="0"/>
          <p:nvPr/>
        </p:nvPicPr>
        <p:blipFill rotWithShape="1">
          <a:blip r:embed="rId3">
            <a:alphaModFix/>
          </a:blip>
          <a:srcRect b="0" l="0" r="0" t="0"/>
          <a:stretch/>
        </p:blipFill>
        <p:spPr>
          <a:xfrm>
            <a:off x="4657965" y="1601679"/>
            <a:ext cx="3009770" cy="4991493"/>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1" name="Shape 151"/>
        <p:cNvGrpSpPr/>
        <p:nvPr/>
      </p:nvGrpSpPr>
      <p:grpSpPr>
        <a:xfrm>
          <a:off x="0" y="0"/>
          <a:ext cx="0" cy="0"/>
          <a:chOff x="0" y="0"/>
          <a:chExt cx="0" cy="0"/>
        </a:xfrm>
      </p:grpSpPr>
      <p:sp>
        <p:nvSpPr>
          <p:cNvPr id="152" name="Google Shape;152;p8"/>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53" name="Google Shape;153;p8"/>
          <p:cNvSpPr/>
          <p:nvPr/>
        </p:nvSpPr>
        <p:spPr>
          <a:xfrm>
            <a:off x="199528" y="554152"/>
            <a:ext cx="5742189" cy="5742189"/>
          </a:xfrm>
          <a:prstGeom prst="ellipse">
            <a:avLst/>
          </a:prstGeom>
          <a:gradFill>
            <a:gsLst>
              <a:gs pos="0">
                <a:schemeClr val="accent1"/>
              </a:gs>
              <a:gs pos="100000">
                <a:schemeClr val="accent2"/>
              </a:gs>
            </a:gsLst>
            <a:lin ang="27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54" name="Google Shape;154;p8"/>
          <p:cNvSpPr txBox="1"/>
          <p:nvPr>
            <p:ph type="title"/>
          </p:nvPr>
        </p:nvSpPr>
        <p:spPr>
          <a:xfrm>
            <a:off x="1245072" y="1289765"/>
            <a:ext cx="3651101" cy="42709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5600"/>
              <a:buFont typeface="Play"/>
              <a:buNone/>
            </a:pPr>
            <a:r>
              <a:rPr lang="en-US" sz="5600">
                <a:solidFill>
                  <a:srgbClr val="FFFFFF"/>
                </a:solidFill>
              </a:rPr>
              <a:t>Exercício</a:t>
            </a:r>
            <a:endParaRPr/>
          </a:p>
        </p:txBody>
      </p:sp>
      <p:sp>
        <p:nvSpPr>
          <p:cNvPr id="155" name="Google Shape;155;p8"/>
          <p:cNvSpPr/>
          <p:nvPr/>
        </p:nvSpPr>
        <p:spPr>
          <a:xfrm>
            <a:off x="1123493" y="374394"/>
            <a:ext cx="171515" cy="171515"/>
          </a:xfrm>
          <a:custGeom>
            <a:rect b="b" l="l" r="r" t="t"/>
            <a:pathLst>
              <a:path extrusionOk="0" h="171515" w="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56" name="Google Shape;156;p8"/>
          <p:cNvSpPr/>
          <p:nvPr/>
        </p:nvSpPr>
        <p:spPr>
          <a:xfrm>
            <a:off x="550109" y="1084507"/>
            <a:ext cx="157545" cy="157545"/>
          </a:xfrm>
          <a:custGeom>
            <a:rect b="b" l="l" r="r" t="t"/>
            <a:pathLst>
              <a:path extrusionOk="0" h="157545" w="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57" name="Google Shape;157;p8"/>
          <p:cNvSpPr txBox="1"/>
          <p:nvPr>
            <p:ph idx="1" type="body"/>
          </p:nvPr>
        </p:nvSpPr>
        <p:spPr>
          <a:xfrm>
            <a:off x="6297233" y="518400"/>
            <a:ext cx="4771607" cy="5837949"/>
          </a:xfrm>
          <a:prstGeom prst="rect">
            <a:avLst/>
          </a:prstGeom>
          <a:noFill/>
          <a:ln>
            <a:noFill/>
          </a:ln>
        </p:spPr>
        <p:txBody>
          <a:bodyPr anchorCtr="0" anchor="ctr"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000"/>
              <a:buChar char="•"/>
            </a:pPr>
            <a:r>
              <a:rPr lang="en-US" sz="2000">
                <a:solidFill>
                  <a:schemeClr val="dk1"/>
                </a:solidFill>
              </a:rPr>
              <a:t>Crie uma pipeline que faça uma pequena mudança em um arquivo HTML após push para uma branch e faz uma requisição http para um endpoint responsável por compliance de uma empresa</a:t>
            </a:r>
            <a:endParaRPr/>
          </a:p>
        </p:txBody>
      </p:sp>
      <p:sp>
        <p:nvSpPr>
          <p:cNvPr id="158" name="Google Shape;158;p8"/>
          <p:cNvSpPr/>
          <p:nvPr/>
        </p:nvSpPr>
        <p:spPr>
          <a:xfrm>
            <a:off x="5436547" y="5751820"/>
            <a:ext cx="112426" cy="112426"/>
          </a:xfrm>
          <a:custGeom>
            <a:rect b="b" l="l" r="r" t="t"/>
            <a:pathLst>
              <a:path extrusionOk="0" h="112426" w="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cxnSp>
        <p:nvCxnSpPr>
          <p:cNvPr id="159" name="Google Shape;159;p8"/>
          <p:cNvCxnSpPr/>
          <p:nvPr/>
        </p:nvCxnSpPr>
        <p:spPr>
          <a:xfrm>
            <a:off x="11586162" y="3610394"/>
            <a:ext cx="0" cy="3238728"/>
          </a:xfrm>
          <a:prstGeom prst="straightConnector1">
            <a:avLst/>
          </a:prstGeom>
          <a:noFill/>
          <a:ln cap="sq" cmpd="sng" w="25400">
            <a:solidFill>
              <a:schemeClr val="accent1"/>
            </a:solidFill>
            <a:prstDash val="solid"/>
            <a:bevel/>
            <a:headEnd len="sm" w="sm" type="none"/>
            <a:tailEnd len="sm" w="sm" type="none"/>
          </a:ln>
        </p:spPr>
      </p:cxn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t/>
            </a:r>
            <a:endParaRPr/>
          </a:p>
        </p:txBody>
      </p:sp>
      <p:pic>
        <p:nvPicPr>
          <p:cNvPr descr="Interface gráfica do usuário, Texto, Aplicativo&#10;&#10;Descrição gerada automaticamente" id="165" name="Google Shape;165;p9"/>
          <p:cNvPicPr preferRelativeResize="0"/>
          <p:nvPr/>
        </p:nvPicPr>
        <p:blipFill rotWithShape="1">
          <a:blip r:embed="rId3">
            <a:alphaModFix/>
          </a:blip>
          <a:srcRect b="0" l="0" r="0" t="0"/>
          <a:stretch/>
        </p:blipFill>
        <p:spPr>
          <a:xfrm>
            <a:off x="2290763" y="291948"/>
            <a:ext cx="7610475" cy="65246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Tema do 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o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2024-03-25T19:35:16Z</dcterms:created>
</cp:coreProperties>
</file>